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0"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564F48-5C7C-4DB5-8152-0558A9B83B6A}" type="datetimeFigureOut">
              <a:rPr lang="en-US" smtClean="0"/>
              <a:t>31-Mar-19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6F1CC2-A4FB-43A2-8B0E-9A614B16DCE2}" type="slidenum">
              <a:rPr lang="en-US" smtClean="0"/>
              <a:t>‹#›</a:t>
            </a:fld>
            <a:endParaRPr lang="en-US"/>
          </a:p>
        </p:txBody>
      </p:sp>
    </p:spTree>
    <p:extLst>
      <p:ext uri="{BB962C8B-B14F-4D97-AF65-F5344CB8AC3E}">
        <p14:creationId xmlns:p14="http://schemas.microsoft.com/office/powerpoint/2010/main" val="4269897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fld id="{E7B56E4E-EEE6-4228-B875-448FE84E1509}" type="slidenum">
              <a:rPr lang="en-US" altLang="en-US"/>
              <a:pPr eaLnBrk="1" hangingPunct="1"/>
              <a:t>1</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fld id="{9BE33780-0617-4653-BC4A-CE6EE2AF01D0}" type="slidenum">
              <a:rPr lang="en-US" altLang="en-US"/>
              <a:pPr eaLnBrk="1" hangingPunct="1"/>
              <a:t>25</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C6A872-73E6-4383-84F8-B107EC6E21D7}" type="datetimeFigureOut">
              <a:rPr lang="en-US" smtClean="0"/>
              <a:t>31-Mar-19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3EC2C-3BD2-4BAF-8B28-BC525C442B77}" type="slidenum">
              <a:rPr lang="en-US" smtClean="0"/>
              <a:t>‹#›</a:t>
            </a:fld>
            <a:endParaRPr lang="en-US"/>
          </a:p>
        </p:txBody>
      </p:sp>
    </p:spTree>
    <p:extLst>
      <p:ext uri="{BB962C8B-B14F-4D97-AF65-F5344CB8AC3E}">
        <p14:creationId xmlns:p14="http://schemas.microsoft.com/office/powerpoint/2010/main" val="320586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6A872-73E6-4383-84F8-B107EC6E21D7}" type="datetimeFigureOut">
              <a:rPr lang="en-US" smtClean="0"/>
              <a:t>31-Mar-19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3EC2C-3BD2-4BAF-8B28-BC525C442B77}" type="slidenum">
              <a:rPr lang="en-US" smtClean="0"/>
              <a:t>‹#›</a:t>
            </a:fld>
            <a:endParaRPr lang="en-US"/>
          </a:p>
        </p:txBody>
      </p:sp>
    </p:spTree>
    <p:extLst>
      <p:ext uri="{BB962C8B-B14F-4D97-AF65-F5344CB8AC3E}">
        <p14:creationId xmlns:p14="http://schemas.microsoft.com/office/powerpoint/2010/main" val="3048395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6A872-73E6-4383-84F8-B107EC6E21D7}" type="datetimeFigureOut">
              <a:rPr lang="en-US" smtClean="0"/>
              <a:t>31-Mar-19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3EC2C-3BD2-4BAF-8B28-BC525C442B77}" type="slidenum">
              <a:rPr lang="en-US" smtClean="0"/>
              <a:t>‹#›</a:t>
            </a:fld>
            <a:endParaRPr lang="en-US"/>
          </a:p>
        </p:txBody>
      </p:sp>
    </p:spTree>
    <p:extLst>
      <p:ext uri="{BB962C8B-B14F-4D97-AF65-F5344CB8AC3E}">
        <p14:creationId xmlns:p14="http://schemas.microsoft.com/office/powerpoint/2010/main" val="1025066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16013" y="274638"/>
            <a:ext cx="7920037"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10ADCD99-AA50-47EC-AF0F-3DCD2D28FB06}" type="slidenum">
              <a:rPr lang="en-US" altLang="en-US"/>
              <a:pPr/>
              <a:t>‹#›</a:t>
            </a:fld>
            <a:endParaRPr lang="en-US" altLang="en-US"/>
          </a:p>
        </p:txBody>
      </p:sp>
    </p:spTree>
    <p:extLst>
      <p:ext uri="{BB962C8B-B14F-4D97-AF65-F5344CB8AC3E}">
        <p14:creationId xmlns:p14="http://schemas.microsoft.com/office/powerpoint/2010/main" val="2501704485"/>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6A872-73E6-4383-84F8-B107EC6E21D7}" type="datetimeFigureOut">
              <a:rPr lang="en-US" smtClean="0"/>
              <a:t>31-Mar-19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3EC2C-3BD2-4BAF-8B28-BC525C442B77}" type="slidenum">
              <a:rPr lang="en-US" smtClean="0"/>
              <a:t>‹#›</a:t>
            </a:fld>
            <a:endParaRPr lang="en-US"/>
          </a:p>
        </p:txBody>
      </p:sp>
    </p:spTree>
    <p:extLst>
      <p:ext uri="{BB962C8B-B14F-4D97-AF65-F5344CB8AC3E}">
        <p14:creationId xmlns:p14="http://schemas.microsoft.com/office/powerpoint/2010/main" val="435114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C6A872-73E6-4383-84F8-B107EC6E21D7}" type="datetimeFigureOut">
              <a:rPr lang="en-US" smtClean="0"/>
              <a:t>31-Mar-19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3EC2C-3BD2-4BAF-8B28-BC525C442B77}" type="slidenum">
              <a:rPr lang="en-US" smtClean="0"/>
              <a:t>‹#›</a:t>
            </a:fld>
            <a:endParaRPr lang="en-US"/>
          </a:p>
        </p:txBody>
      </p:sp>
    </p:spTree>
    <p:extLst>
      <p:ext uri="{BB962C8B-B14F-4D97-AF65-F5344CB8AC3E}">
        <p14:creationId xmlns:p14="http://schemas.microsoft.com/office/powerpoint/2010/main" val="3377640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C6A872-73E6-4383-84F8-B107EC6E21D7}" type="datetimeFigureOut">
              <a:rPr lang="en-US" smtClean="0"/>
              <a:t>31-Mar-19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3EC2C-3BD2-4BAF-8B28-BC525C442B77}" type="slidenum">
              <a:rPr lang="en-US" smtClean="0"/>
              <a:t>‹#›</a:t>
            </a:fld>
            <a:endParaRPr lang="en-US"/>
          </a:p>
        </p:txBody>
      </p:sp>
    </p:spTree>
    <p:extLst>
      <p:ext uri="{BB962C8B-B14F-4D97-AF65-F5344CB8AC3E}">
        <p14:creationId xmlns:p14="http://schemas.microsoft.com/office/powerpoint/2010/main" val="52071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C6A872-73E6-4383-84F8-B107EC6E21D7}" type="datetimeFigureOut">
              <a:rPr lang="en-US" smtClean="0"/>
              <a:t>31-Mar-19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73EC2C-3BD2-4BAF-8B28-BC525C442B77}" type="slidenum">
              <a:rPr lang="en-US" smtClean="0"/>
              <a:t>‹#›</a:t>
            </a:fld>
            <a:endParaRPr lang="en-US"/>
          </a:p>
        </p:txBody>
      </p:sp>
    </p:spTree>
    <p:extLst>
      <p:ext uri="{BB962C8B-B14F-4D97-AF65-F5344CB8AC3E}">
        <p14:creationId xmlns:p14="http://schemas.microsoft.com/office/powerpoint/2010/main" val="23683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C6A872-73E6-4383-84F8-B107EC6E21D7}" type="datetimeFigureOut">
              <a:rPr lang="en-US" smtClean="0"/>
              <a:t>31-Mar-19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73EC2C-3BD2-4BAF-8B28-BC525C442B77}" type="slidenum">
              <a:rPr lang="en-US" smtClean="0"/>
              <a:t>‹#›</a:t>
            </a:fld>
            <a:endParaRPr lang="en-US"/>
          </a:p>
        </p:txBody>
      </p:sp>
    </p:spTree>
    <p:extLst>
      <p:ext uri="{BB962C8B-B14F-4D97-AF65-F5344CB8AC3E}">
        <p14:creationId xmlns:p14="http://schemas.microsoft.com/office/powerpoint/2010/main" val="65509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C6A872-73E6-4383-84F8-B107EC6E21D7}" type="datetimeFigureOut">
              <a:rPr lang="en-US" smtClean="0"/>
              <a:t>31-Mar-19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73EC2C-3BD2-4BAF-8B28-BC525C442B77}" type="slidenum">
              <a:rPr lang="en-US" smtClean="0"/>
              <a:t>‹#›</a:t>
            </a:fld>
            <a:endParaRPr lang="en-US"/>
          </a:p>
        </p:txBody>
      </p:sp>
    </p:spTree>
    <p:extLst>
      <p:ext uri="{BB962C8B-B14F-4D97-AF65-F5344CB8AC3E}">
        <p14:creationId xmlns:p14="http://schemas.microsoft.com/office/powerpoint/2010/main" val="1077239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6A872-73E6-4383-84F8-B107EC6E21D7}" type="datetimeFigureOut">
              <a:rPr lang="en-US" smtClean="0"/>
              <a:t>31-Mar-19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3EC2C-3BD2-4BAF-8B28-BC525C442B77}" type="slidenum">
              <a:rPr lang="en-US" smtClean="0"/>
              <a:t>‹#›</a:t>
            </a:fld>
            <a:endParaRPr lang="en-US"/>
          </a:p>
        </p:txBody>
      </p:sp>
    </p:spTree>
    <p:extLst>
      <p:ext uri="{BB962C8B-B14F-4D97-AF65-F5344CB8AC3E}">
        <p14:creationId xmlns:p14="http://schemas.microsoft.com/office/powerpoint/2010/main" val="163766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6A872-73E6-4383-84F8-B107EC6E21D7}" type="datetimeFigureOut">
              <a:rPr lang="en-US" smtClean="0"/>
              <a:t>31-Mar-19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3EC2C-3BD2-4BAF-8B28-BC525C442B77}" type="slidenum">
              <a:rPr lang="en-US" smtClean="0"/>
              <a:t>‹#›</a:t>
            </a:fld>
            <a:endParaRPr lang="en-US"/>
          </a:p>
        </p:txBody>
      </p:sp>
    </p:spTree>
    <p:extLst>
      <p:ext uri="{BB962C8B-B14F-4D97-AF65-F5344CB8AC3E}">
        <p14:creationId xmlns:p14="http://schemas.microsoft.com/office/powerpoint/2010/main" val="110541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6A872-73E6-4383-84F8-B107EC6E21D7}" type="datetimeFigureOut">
              <a:rPr lang="en-US" smtClean="0"/>
              <a:t>31-Mar-19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3EC2C-3BD2-4BAF-8B28-BC525C442B77}" type="slidenum">
              <a:rPr lang="en-US" smtClean="0"/>
              <a:t>‹#›</a:t>
            </a:fld>
            <a:endParaRPr lang="en-US"/>
          </a:p>
        </p:txBody>
      </p:sp>
    </p:spTree>
    <p:extLst>
      <p:ext uri="{BB962C8B-B14F-4D97-AF65-F5344CB8AC3E}">
        <p14:creationId xmlns:p14="http://schemas.microsoft.com/office/powerpoint/2010/main" val="27251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15.png"/><Relationship Id="rId4" Type="http://schemas.openxmlformats.org/officeDocument/2006/relationships/image" Target="../media/image14.gi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audio" Target="file:///E:\Di%20Thuy\Me%20Toi\Banmoi-chuan\Audio\Me%20yeu.wm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G:\B&#192;I%20M&#7864;%20T&#212;I-%20NV%207\Arirang%20Karaoke%2053671%20B&#224;n%20Tay%20M&#7865;%20(Official).mp4" TargetMode="Externa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4.vml"/><Relationship Id="rId5" Type="http://schemas.openxmlformats.org/officeDocument/2006/relationships/image" Target="../media/image19.wmf"/><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1308100" y="4491038"/>
            <a:ext cx="71342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ctr" eaLnBrk="1" hangingPunct="1">
              <a:spcBef>
                <a:spcPct val="0"/>
              </a:spcBef>
            </a:pPr>
            <a:r>
              <a:rPr lang="en-US" altLang="en-US" sz="3200" b="1" i="1" dirty="0" err="1">
                <a:solidFill>
                  <a:schemeClr val="folHlink"/>
                </a:solidFill>
              </a:rPr>
              <a:t>Trích</a:t>
            </a:r>
            <a:r>
              <a:rPr lang="en-US" altLang="en-US" sz="3200" b="1" i="1" dirty="0">
                <a:solidFill>
                  <a:schemeClr val="folHlink"/>
                </a:solidFill>
              </a:rPr>
              <a:t> “</a:t>
            </a:r>
            <a:r>
              <a:rPr lang="en-US" altLang="en-US" sz="3200" b="1" i="1" dirty="0" err="1">
                <a:solidFill>
                  <a:schemeClr val="folHlink"/>
                </a:solidFill>
              </a:rPr>
              <a:t>Những</a:t>
            </a:r>
            <a:r>
              <a:rPr lang="en-US" altLang="en-US" sz="3200" b="1" i="1" dirty="0">
                <a:solidFill>
                  <a:schemeClr val="folHlink"/>
                </a:solidFill>
              </a:rPr>
              <a:t> </a:t>
            </a:r>
            <a:r>
              <a:rPr lang="en-US" altLang="en-US" sz="3200" b="1" i="1" dirty="0" err="1">
                <a:solidFill>
                  <a:schemeClr val="folHlink"/>
                </a:solidFill>
              </a:rPr>
              <a:t>tấm</a:t>
            </a:r>
            <a:r>
              <a:rPr lang="en-US" altLang="en-US" sz="3200" b="1" i="1" dirty="0">
                <a:solidFill>
                  <a:schemeClr val="folHlink"/>
                </a:solidFill>
              </a:rPr>
              <a:t> </a:t>
            </a:r>
            <a:r>
              <a:rPr lang="en-US" altLang="en-US" sz="3200" b="1" i="1" dirty="0" err="1">
                <a:solidFill>
                  <a:schemeClr val="folHlink"/>
                </a:solidFill>
              </a:rPr>
              <a:t>lòng</a:t>
            </a:r>
            <a:r>
              <a:rPr lang="en-US" altLang="en-US" sz="3200" b="1" i="1" dirty="0">
                <a:solidFill>
                  <a:schemeClr val="folHlink"/>
                </a:solidFill>
              </a:rPr>
              <a:t> </a:t>
            </a:r>
            <a:r>
              <a:rPr lang="en-US" altLang="en-US" sz="3200" b="1" i="1" dirty="0" err="1">
                <a:solidFill>
                  <a:schemeClr val="folHlink"/>
                </a:solidFill>
              </a:rPr>
              <a:t>cao</a:t>
            </a:r>
            <a:r>
              <a:rPr lang="en-US" altLang="en-US" sz="3200" b="1" i="1" dirty="0">
                <a:solidFill>
                  <a:schemeClr val="folHlink"/>
                </a:solidFill>
              </a:rPr>
              <a:t> </a:t>
            </a:r>
            <a:r>
              <a:rPr lang="en-US" altLang="en-US" sz="3200" b="1" i="1" dirty="0" err="1">
                <a:solidFill>
                  <a:schemeClr val="folHlink"/>
                </a:solidFill>
              </a:rPr>
              <a:t>cả</a:t>
            </a:r>
            <a:r>
              <a:rPr lang="en-US" altLang="en-US" sz="3200" b="1" i="1" dirty="0">
                <a:solidFill>
                  <a:schemeClr val="folHlink"/>
                </a:solidFill>
              </a:rPr>
              <a:t>” </a:t>
            </a:r>
          </a:p>
          <a:p>
            <a:pPr algn="ctr" eaLnBrk="1" hangingPunct="1">
              <a:spcBef>
                <a:spcPct val="0"/>
              </a:spcBef>
            </a:pPr>
            <a:r>
              <a:rPr lang="en-US" altLang="en-US" sz="3200" b="1" i="1" dirty="0">
                <a:solidFill>
                  <a:schemeClr val="folHlink"/>
                </a:solidFill>
              </a:rPr>
              <a:t> Et – </a:t>
            </a:r>
            <a:r>
              <a:rPr lang="en-US" altLang="en-US" sz="3200" b="1" i="1" dirty="0" err="1">
                <a:solidFill>
                  <a:schemeClr val="folHlink"/>
                </a:solidFill>
              </a:rPr>
              <a:t>môn</a:t>
            </a:r>
            <a:r>
              <a:rPr lang="en-US" altLang="en-US" sz="3200" b="1" i="1" dirty="0">
                <a:solidFill>
                  <a:schemeClr val="folHlink"/>
                </a:solidFill>
              </a:rPr>
              <a:t> – </a:t>
            </a:r>
            <a:r>
              <a:rPr lang="en-US" altLang="en-US" sz="3200" b="1" i="1" dirty="0" err="1">
                <a:solidFill>
                  <a:schemeClr val="folHlink"/>
                </a:solidFill>
              </a:rPr>
              <a:t>đô</a:t>
            </a:r>
            <a:r>
              <a:rPr lang="en-US" altLang="en-US" sz="3200" b="1" i="1" dirty="0">
                <a:solidFill>
                  <a:schemeClr val="folHlink"/>
                </a:solidFill>
              </a:rPr>
              <a:t> </a:t>
            </a:r>
            <a:r>
              <a:rPr lang="en-US" altLang="en-US" sz="3200" b="1" i="1" dirty="0" err="1">
                <a:solidFill>
                  <a:schemeClr val="folHlink"/>
                </a:solidFill>
              </a:rPr>
              <a:t>Đơ</a:t>
            </a:r>
            <a:r>
              <a:rPr lang="en-US" altLang="en-US" sz="3200" b="1" i="1" dirty="0">
                <a:solidFill>
                  <a:schemeClr val="folHlink"/>
                </a:solidFill>
              </a:rPr>
              <a:t>  A - mi - xi </a:t>
            </a:r>
          </a:p>
        </p:txBody>
      </p:sp>
      <p:sp>
        <p:nvSpPr>
          <p:cNvPr id="32776" name="Text Box 8"/>
          <p:cNvSpPr txBox="1">
            <a:spLocks noChangeArrowheads="1"/>
          </p:cNvSpPr>
          <p:nvPr/>
        </p:nvSpPr>
        <p:spPr bwMode="auto">
          <a:xfrm>
            <a:off x="-285750" y="0"/>
            <a:ext cx="2943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ctr" eaLnBrk="1" hangingPunct="1"/>
            <a:r>
              <a:rPr lang="en-US" altLang="en-US" sz="2800" b="1">
                <a:solidFill>
                  <a:srgbClr val="375BF5"/>
                </a:solidFill>
                <a:effectLst>
                  <a:outerShdw blurRad="38100" dist="38100" dir="2700000" algn="tl">
                    <a:srgbClr val="000000"/>
                  </a:outerShdw>
                </a:effectLst>
              </a:rPr>
              <a:t>Ngữ Văn 7</a:t>
            </a:r>
            <a:endParaRPr lang="en-US" altLang="en-US" sz="2800" b="1">
              <a:solidFill>
                <a:srgbClr val="FFFF00"/>
              </a:solidFill>
              <a:effectLst>
                <a:outerShdw blurRad="38100" dist="38100" dir="2700000" algn="tl">
                  <a:srgbClr val="000000"/>
                </a:outerShdw>
              </a:effectLst>
            </a:endParaRPr>
          </a:p>
        </p:txBody>
      </p:sp>
      <p:pic>
        <p:nvPicPr>
          <p:cNvPr id="8196" name="Picture 12" descr="Graphic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1088" y="1911350"/>
            <a:ext cx="7058025"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1" name="Text Box 13"/>
          <p:cNvSpPr txBox="1">
            <a:spLocks noChangeArrowheads="1"/>
          </p:cNvSpPr>
          <p:nvPr/>
        </p:nvSpPr>
        <p:spPr bwMode="auto">
          <a:xfrm>
            <a:off x="1004888" y="923925"/>
            <a:ext cx="25796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ctr" eaLnBrk="1" hangingPunct="1"/>
            <a:r>
              <a:rPr lang="en-US" altLang="en-US" sz="2800" b="1">
                <a:solidFill>
                  <a:schemeClr val="folHlink"/>
                </a:solidFill>
                <a:effectLst>
                  <a:outerShdw blurRad="38100" dist="38100" dir="2700000" algn="tl">
                    <a:srgbClr val="000000"/>
                  </a:outerShdw>
                </a:effectLst>
              </a:rPr>
              <a:t>Bài 1 - Tiết 2:</a:t>
            </a:r>
            <a:endParaRPr lang="en-US" altLang="en-US" sz="2800">
              <a:solidFill>
                <a:schemeClr val="folHlink"/>
              </a:solidFill>
            </a:endParaRPr>
          </a:p>
        </p:txBody>
      </p:sp>
    </p:spTree>
    <p:extLst>
      <p:ext uri="{BB962C8B-B14F-4D97-AF65-F5344CB8AC3E}">
        <p14:creationId xmlns:p14="http://schemas.microsoft.com/office/powerpoint/2010/main" val="1798506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3" name="Text Box 9"/>
          <p:cNvSpPr txBox="1">
            <a:spLocks noChangeArrowheads="1"/>
          </p:cNvSpPr>
          <p:nvPr/>
        </p:nvSpPr>
        <p:spPr bwMode="auto">
          <a:xfrm>
            <a:off x="597940" y="4036160"/>
            <a:ext cx="8272463" cy="26479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dirty="0">
                <a:solidFill>
                  <a:srgbClr val="333399"/>
                </a:solidFill>
              </a:rPr>
              <a:t>“…</a:t>
            </a:r>
            <a:r>
              <a:rPr lang="en-US" altLang="en-US" sz="2400" dirty="0" err="1">
                <a:solidFill>
                  <a:srgbClr val="333399"/>
                </a:solidFill>
              </a:rPr>
              <a:t>Bố</a:t>
            </a:r>
            <a:r>
              <a:rPr lang="en-US" altLang="en-US" sz="2400" dirty="0">
                <a:solidFill>
                  <a:srgbClr val="333399"/>
                </a:solidFill>
              </a:rPr>
              <a:t> </a:t>
            </a:r>
            <a:r>
              <a:rPr lang="en-US" altLang="en-US" sz="2400" dirty="0" err="1">
                <a:solidFill>
                  <a:srgbClr val="333399"/>
                </a:solidFill>
              </a:rPr>
              <a:t>nhớ</a:t>
            </a:r>
            <a:r>
              <a:rPr lang="en-US" altLang="en-US" sz="2400" dirty="0">
                <a:solidFill>
                  <a:srgbClr val="333399"/>
                </a:solidFill>
              </a:rPr>
              <a:t>, </a:t>
            </a:r>
            <a:r>
              <a:rPr lang="en-US" altLang="en-US" sz="2400" dirty="0" err="1">
                <a:solidFill>
                  <a:srgbClr val="333399"/>
                </a:solidFill>
              </a:rPr>
              <a:t>cách</a:t>
            </a:r>
            <a:r>
              <a:rPr lang="en-US" altLang="en-US" sz="2400" dirty="0">
                <a:solidFill>
                  <a:srgbClr val="333399"/>
                </a:solidFill>
              </a:rPr>
              <a:t> </a:t>
            </a:r>
            <a:r>
              <a:rPr lang="en-US" altLang="en-US" sz="2400" dirty="0" err="1">
                <a:solidFill>
                  <a:srgbClr val="333399"/>
                </a:solidFill>
              </a:rPr>
              <a:t>đây</a:t>
            </a:r>
            <a:r>
              <a:rPr lang="en-US" altLang="en-US" sz="2400" dirty="0">
                <a:solidFill>
                  <a:srgbClr val="333399"/>
                </a:solidFill>
              </a:rPr>
              <a:t> </a:t>
            </a:r>
            <a:r>
              <a:rPr lang="en-US" altLang="en-US" sz="2400" dirty="0" err="1">
                <a:solidFill>
                  <a:srgbClr val="333399"/>
                </a:solidFill>
              </a:rPr>
              <a:t>mấy</a:t>
            </a:r>
            <a:r>
              <a:rPr lang="en-US" altLang="en-US" sz="2400" dirty="0">
                <a:solidFill>
                  <a:srgbClr val="333399"/>
                </a:solidFill>
              </a:rPr>
              <a:t> </a:t>
            </a:r>
            <a:r>
              <a:rPr lang="en-US" altLang="en-US" sz="2400" dirty="0" err="1">
                <a:solidFill>
                  <a:srgbClr val="333399"/>
                </a:solidFill>
              </a:rPr>
              <a:t>năm</a:t>
            </a:r>
            <a:r>
              <a:rPr lang="en-US" altLang="en-US" sz="2400" dirty="0">
                <a:solidFill>
                  <a:srgbClr val="333399"/>
                </a:solidFill>
              </a:rPr>
              <a:t>, </a:t>
            </a:r>
            <a:r>
              <a:rPr lang="en-US" altLang="en-US" sz="2400" dirty="0" err="1">
                <a:solidFill>
                  <a:srgbClr val="333399"/>
                </a:solidFill>
              </a:rPr>
              <a:t>mẹ</a:t>
            </a:r>
            <a:r>
              <a:rPr lang="en-US" altLang="en-US" sz="2400" dirty="0">
                <a:solidFill>
                  <a:srgbClr val="333399"/>
                </a:solidFill>
              </a:rPr>
              <a:t> </a:t>
            </a:r>
            <a:r>
              <a:rPr lang="en-US" altLang="en-US" sz="2400" dirty="0" err="1">
                <a:solidFill>
                  <a:srgbClr val="333399"/>
                </a:solidFill>
              </a:rPr>
              <a:t>đã</a:t>
            </a:r>
            <a:r>
              <a:rPr lang="en-US" altLang="en-US" sz="2400" dirty="0">
                <a:solidFill>
                  <a:srgbClr val="333399"/>
                </a:solidFill>
              </a:rPr>
              <a:t> </a:t>
            </a:r>
            <a:r>
              <a:rPr lang="en-US" altLang="en-US" sz="2400" dirty="0" err="1">
                <a:solidFill>
                  <a:srgbClr val="333399"/>
                </a:solidFill>
              </a:rPr>
              <a:t>phải</a:t>
            </a:r>
            <a:r>
              <a:rPr lang="en-US" altLang="en-US" sz="2400" dirty="0">
                <a:solidFill>
                  <a:srgbClr val="333399"/>
                </a:solidFill>
              </a:rPr>
              <a:t> </a:t>
            </a:r>
            <a:r>
              <a:rPr lang="en-US" altLang="en-US" sz="2400" b="1" i="1" u="sng" dirty="0" err="1">
                <a:solidFill>
                  <a:srgbClr val="333399"/>
                </a:solidFill>
              </a:rPr>
              <a:t>thức</a:t>
            </a:r>
            <a:r>
              <a:rPr lang="en-US" altLang="en-US" sz="2400" b="1" i="1" u="sng" dirty="0">
                <a:solidFill>
                  <a:srgbClr val="333399"/>
                </a:solidFill>
              </a:rPr>
              <a:t> </a:t>
            </a:r>
            <a:r>
              <a:rPr lang="en-US" altLang="en-US" sz="2400" b="1" i="1" u="sng" dirty="0" err="1">
                <a:solidFill>
                  <a:srgbClr val="333399"/>
                </a:solidFill>
              </a:rPr>
              <a:t>suốt</a:t>
            </a:r>
            <a:r>
              <a:rPr lang="en-US" altLang="en-US" sz="2400" b="1" i="1" u="sng" dirty="0">
                <a:solidFill>
                  <a:srgbClr val="333399"/>
                </a:solidFill>
              </a:rPr>
              <a:t> </a:t>
            </a:r>
            <a:r>
              <a:rPr lang="en-US" altLang="en-US" sz="2400" b="1" i="1" u="sng" dirty="0" err="1">
                <a:solidFill>
                  <a:srgbClr val="333399"/>
                </a:solidFill>
              </a:rPr>
              <a:t>đêm</a:t>
            </a:r>
            <a:r>
              <a:rPr lang="en-US" altLang="en-US" sz="2400" dirty="0">
                <a:solidFill>
                  <a:srgbClr val="333399"/>
                </a:solidFill>
                <a:effectLst>
                  <a:outerShdw blurRad="38100" dist="38100" dir="2700000" algn="tl">
                    <a:srgbClr val="C0C0C0"/>
                  </a:outerShdw>
                </a:effectLst>
              </a:rPr>
              <a:t>,</a:t>
            </a:r>
            <a:r>
              <a:rPr lang="en-US" altLang="en-US" sz="2400" dirty="0">
                <a:solidFill>
                  <a:srgbClr val="333399"/>
                </a:solidFill>
              </a:rPr>
              <a:t> </a:t>
            </a:r>
            <a:r>
              <a:rPr lang="en-US" altLang="en-US" sz="2400" dirty="0" err="1">
                <a:solidFill>
                  <a:srgbClr val="333399"/>
                </a:solidFill>
              </a:rPr>
              <a:t>cúi</a:t>
            </a:r>
            <a:r>
              <a:rPr lang="en-US" altLang="en-US" sz="2400" dirty="0">
                <a:solidFill>
                  <a:srgbClr val="333399"/>
                </a:solidFill>
              </a:rPr>
              <a:t> </a:t>
            </a:r>
            <a:r>
              <a:rPr lang="en-US" altLang="en-US" sz="2400" dirty="0" err="1">
                <a:solidFill>
                  <a:srgbClr val="333399"/>
                </a:solidFill>
              </a:rPr>
              <a:t>mình</a:t>
            </a:r>
            <a:r>
              <a:rPr lang="en-US" altLang="en-US" sz="2400" dirty="0">
                <a:solidFill>
                  <a:srgbClr val="333399"/>
                </a:solidFill>
              </a:rPr>
              <a:t> </a:t>
            </a:r>
            <a:r>
              <a:rPr lang="en-US" altLang="en-US" sz="2400" dirty="0" err="1">
                <a:solidFill>
                  <a:srgbClr val="333399"/>
                </a:solidFill>
              </a:rPr>
              <a:t>trên</a:t>
            </a:r>
            <a:r>
              <a:rPr lang="en-US" altLang="en-US" sz="2400" dirty="0">
                <a:solidFill>
                  <a:srgbClr val="333399"/>
                </a:solidFill>
              </a:rPr>
              <a:t> </a:t>
            </a:r>
            <a:r>
              <a:rPr lang="en-US" altLang="en-US" sz="2400" dirty="0" err="1">
                <a:solidFill>
                  <a:srgbClr val="333399"/>
                </a:solidFill>
              </a:rPr>
              <a:t>chiếc</a:t>
            </a:r>
            <a:r>
              <a:rPr lang="en-US" altLang="en-US" sz="2400" dirty="0">
                <a:solidFill>
                  <a:srgbClr val="333399"/>
                </a:solidFill>
              </a:rPr>
              <a:t> </a:t>
            </a:r>
            <a:r>
              <a:rPr lang="en-US" altLang="en-US" sz="2400" dirty="0" err="1">
                <a:solidFill>
                  <a:srgbClr val="333399"/>
                </a:solidFill>
              </a:rPr>
              <a:t>nôi</a:t>
            </a:r>
            <a:r>
              <a:rPr lang="en-US" altLang="en-US" sz="2400" dirty="0">
                <a:solidFill>
                  <a:srgbClr val="333399"/>
                </a:solidFill>
              </a:rPr>
              <a:t>, </a:t>
            </a:r>
            <a:r>
              <a:rPr lang="en-US" altLang="en-US" sz="2400" dirty="0" err="1">
                <a:solidFill>
                  <a:srgbClr val="333399"/>
                </a:solidFill>
              </a:rPr>
              <a:t>trông</a:t>
            </a:r>
            <a:r>
              <a:rPr lang="en-US" altLang="en-US" sz="2400" dirty="0">
                <a:solidFill>
                  <a:srgbClr val="333399"/>
                </a:solidFill>
              </a:rPr>
              <a:t> </a:t>
            </a:r>
            <a:r>
              <a:rPr lang="en-US" altLang="en-US" sz="2400" dirty="0" err="1">
                <a:solidFill>
                  <a:srgbClr val="333399"/>
                </a:solidFill>
              </a:rPr>
              <a:t>chừng</a:t>
            </a:r>
            <a:r>
              <a:rPr lang="en-US" altLang="en-US" sz="2400" dirty="0">
                <a:solidFill>
                  <a:srgbClr val="333399"/>
                </a:solidFill>
              </a:rPr>
              <a:t> </a:t>
            </a:r>
            <a:r>
              <a:rPr lang="en-US" altLang="en-US" sz="2400" dirty="0" err="1">
                <a:solidFill>
                  <a:srgbClr val="333399"/>
                </a:solidFill>
              </a:rPr>
              <a:t>hơi</a:t>
            </a:r>
            <a:r>
              <a:rPr lang="en-US" altLang="en-US" sz="2400" dirty="0">
                <a:solidFill>
                  <a:srgbClr val="333399"/>
                </a:solidFill>
              </a:rPr>
              <a:t> </a:t>
            </a:r>
            <a:r>
              <a:rPr lang="en-US" altLang="en-US" sz="2400" dirty="0" err="1">
                <a:solidFill>
                  <a:srgbClr val="333399"/>
                </a:solidFill>
              </a:rPr>
              <a:t>thở</a:t>
            </a:r>
            <a:r>
              <a:rPr lang="en-US" altLang="en-US" sz="2400" dirty="0">
                <a:solidFill>
                  <a:srgbClr val="333399"/>
                </a:solidFill>
              </a:rPr>
              <a:t> </a:t>
            </a:r>
            <a:r>
              <a:rPr lang="en-US" altLang="en-US" sz="2400" dirty="0" err="1">
                <a:solidFill>
                  <a:srgbClr val="333399"/>
                </a:solidFill>
              </a:rPr>
              <a:t>hổn</a:t>
            </a:r>
            <a:r>
              <a:rPr lang="en-US" altLang="en-US" sz="2400" dirty="0">
                <a:solidFill>
                  <a:srgbClr val="333399"/>
                </a:solidFill>
              </a:rPr>
              <a:t> </a:t>
            </a:r>
            <a:r>
              <a:rPr lang="en-US" altLang="en-US" sz="2400" dirty="0" err="1">
                <a:solidFill>
                  <a:srgbClr val="333399"/>
                </a:solidFill>
              </a:rPr>
              <a:t>hển</a:t>
            </a:r>
            <a:r>
              <a:rPr lang="en-US" altLang="en-US" sz="2400" dirty="0">
                <a:solidFill>
                  <a:srgbClr val="333399"/>
                </a:solidFill>
              </a:rPr>
              <a:t> </a:t>
            </a:r>
            <a:r>
              <a:rPr lang="en-US" altLang="en-US" sz="2400" dirty="0" err="1">
                <a:solidFill>
                  <a:srgbClr val="333399"/>
                </a:solidFill>
              </a:rPr>
              <a:t>của</a:t>
            </a:r>
            <a:r>
              <a:rPr lang="en-US" altLang="en-US" sz="2400" dirty="0">
                <a:solidFill>
                  <a:srgbClr val="333399"/>
                </a:solidFill>
              </a:rPr>
              <a:t> con </a:t>
            </a:r>
            <a:r>
              <a:rPr lang="en-US" altLang="en-US" sz="2400" b="1" dirty="0" err="1">
                <a:solidFill>
                  <a:srgbClr val="333399"/>
                </a:solidFill>
              </a:rPr>
              <a:t>quằn</a:t>
            </a:r>
            <a:r>
              <a:rPr lang="en-US" altLang="en-US" sz="2400" b="1" dirty="0">
                <a:solidFill>
                  <a:srgbClr val="333399"/>
                </a:solidFill>
              </a:rPr>
              <a:t> </a:t>
            </a:r>
            <a:r>
              <a:rPr lang="en-US" altLang="en-US" sz="2400" b="1" dirty="0" err="1">
                <a:solidFill>
                  <a:srgbClr val="333399"/>
                </a:solidFill>
              </a:rPr>
              <a:t>quại</a:t>
            </a:r>
            <a:r>
              <a:rPr lang="en-US" altLang="en-US" sz="2400" dirty="0">
                <a:solidFill>
                  <a:srgbClr val="333399"/>
                </a:solidFill>
              </a:rPr>
              <a:t> </a:t>
            </a:r>
            <a:r>
              <a:rPr lang="en-US" altLang="en-US" sz="2400" dirty="0" err="1">
                <a:solidFill>
                  <a:srgbClr val="333399"/>
                </a:solidFill>
              </a:rPr>
              <a:t>vì</a:t>
            </a:r>
            <a:r>
              <a:rPr lang="en-US" altLang="en-US" sz="2400" dirty="0">
                <a:solidFill>
                  <a:srgbClr val="333399"/>
                </a:solidFill>
              </a:rPr>
              <a:t> </a:t>
            </a:r>
            <a:r>
              <a:rPr lang="en-US" altLang="en-US" sz="2400" dirty="0" err="1">
                <a:solidFill>
                  <a:srgbClr val="333399"/>
                </a:solidFill>
              </a:rPr>
              <a:t>nỗi</a:t>
            </a:r>
            <a:r>
              <a:rPr lang="en-US" altLang="en-US" sz="2400" dirty="0">
                <a:solidFill>
                  <a:srgbClr val="333399"/>
                </a:solidFill>
              </a:rPr>
              <a:t> lo </a:t>
            </a:r>
            <a:r>
              <a:rPr lang="en-US" altLang="en-US" sz="2400" dirty="0" err="1">
                <a:solidFill>
                  <a:srgbClr val="333399"/>
                </a:solidFill>
              </a:rPr>
              <a:t>sợ</a:t>
            </a:r>
            <a:r>
              <a:rPr lang="en-US" altLang="en-US" sz="2400" dirty="0">
                <a:solidFill>
                  <a:srgbClr val="333399"/>
                </a:solidFill>
              </a:rPr>
              <a:t>, </a:t>
            </a:r>
            <a:r>
              <a:rPr lang="en-US" altLang="en-US" sz="2400" b="1" dirty="0" err="1">
                <a:solidFill>
                  <a:srgbClr val="333399"/>
                </a:solidFill>
              </a:rPr>
              <a:t>khóc</a:t>
            </a:r>
            <a:r>
              <a:rPr lang="en-US" altLang="en-US" sz="2400" b="1" dirty="0">
                <a:solidFill>
                  <a:srgbClr val="333399"/>
                </a:solidFill>
              </a:rPr>
              <a:t> </a:t>
            </a:r>
            <a:r>
              <a:rPr lang="en-US" altLang="en-US" sz="2400" b="1" dirty="0" err="1">
                <a:solidFill>
                  <a:srgbClr val="333399"/>
                </a:solidFill>
              </a:rPr>
              <a:t>nức</a:t>
            </a:r>
            <a:r>
              <a:rPr lang="en-US" altLang="en-US" sz="2400" b="1" dirty="0">
                <a:solidFill>
                  <a:srgbClr val="333399"/>
                </a:solidFill>
              </a:rPr>
              <a:t> </a:t>
            </a:r>
            <a:r>
              <a:rPr lang="en-US" altLang="en-US" sz="2400" b="1" dirty="0" err="1">
                <a:solidFill>
                  <a:srgbClr val="333399"/>
                </a:solidFill>
              </a:rPr>
              <a:t>nở</a:t>
            </a:r>
            <a:r>
              <a:rPr lang="en-US" altLang="en-US" sz="2400" dirty="0">
                <a:solidFill>
                  <a:srgbClr val="333399"/>
                </a:solidFill>
              </a:rPr>
              <a:t> </a:t>
            </a:r>
            <a:r>
              <a:rPr lang="en-US" altLang="en-US" sz="2400" dirty="0" err="1">
                <a:solidFill>
                  <a:srgbClr val="333399"/>
                </a:solidFill>
              </a:rPr>
              <a:t>khi</a:t>
            </a:r>
            <a:r>
              <a:rPr lang="en-US" altLang="en-US" sz="2400" dirty="0">
                <a:solidFill>
                  <a:srgbClr val="333399"/>
                </a:solidFill>
              </a:rPr>
              <a:t> </a:t>
            </a:r>
            <a:r>
              <a:rPr lang="en-US" altLang="en-US" sz="2400" dirty="0" err="1">
                <a:solidFill>
                  <a:srgbClr val="333399"/>
                </a:solidFill>
              </a:rPr>
              <a:t>nghĩ</a:t>
            </a:r>
            <a:r>
              <a:rPr lang="en-US" altLang="en-US" sz="2400" dirty="0">
                <a:solidFill>
                  <a:srgbClr val="333399"/>
                </a:solidFill>
              </a:rPr>
              <a:t> </a:t>
            </a:r>
            <a:r>
              <a:rPr lang="en-US" altLang="en-US" sz="2400" dirty="0" err="1">
                <a:solidFill>
                  <a:srgbClr val="333399"/>
                </a:solidFill>
              </a:rPr>
              <a:t>rằng</a:t>
            </a:r>
            <a:r>
              <a:rPr lang="en-US" altLang="en-US" sz="2400" dirty="0">
                <a:solidFill>
                  <a:srgbClr val="333399"/>
                </a:solidFill>
              </a:rPr>
              <a:t> </a:t>
            </a:r>
            <a:r>
              <a:rPr lang="en-US" altLang="en-US" sz="2400" dirty="0" err="1">
                <a:solidFill>
                  <a:srgbClr val="333399"/>
                </a:solidFill>
              </a:rPr>
              <a:t>có</a:t>
            </a:r>
            <a:r>
              <a:rPr lang="en-US" altLang="en-US" sz="2400" dirty="0">
                <a:solidFill>
                  <a:srgbClr val="333399"/>
                </a:solidFill>
              </a:rPr>
              <a:t> </a:t>
            </a:r>
            <a:r>
              <a:rPr lang="en-US" altLang="en-US" sz="2400" dirty="0" err="1">
                <a:solidFill>
                  <a:srgbClr val="333399"/>
                </a:solidFill>
              </a:rPr>
              <a:t>thể</a:t>
            </a:r>
            <a:r>
              <a:rPr lang="en-US" altLang="en-US" sz="2400" dirty="0">
                <a:solidFill>
                  <a:srgbClr val="333399"/>
                </a:solidFill>
              </a:rPr>
              <a:t> </a:t>
            </a:r>
            <a:r>
              <a:rPr lang="en-US" altLang="en-US" sz="2400" dirty="0" err="1">
                <a:solidFill>
                  <a:srgbClr val="333399"/>
                </a:solidFill>
              </a:rPr>
              <a:t>mất</a:t>
            </a:r>
            <a:r>
              <a:rPr lang="en-US" altLang="en-US" sz="2400" dirty="0">
                <a:solidFill>
                  <a:srgbClr val="333399"/>
                </a:solidFill>
              </a:rPr>
              <a:t> con </a:t>
            </a:r>
            <a:r>
              <a:rPr lang="en-US" altLang="en-US" sz="2400" dirty="0" err="1">
                <a:solidFill>
                  <a:srgbClr val="333399"/>
                </a:solidFill>
              </a:rPr>
              <a:t>đi</a:t>
            </a:r>
            <a:r>
              <a:rPr lang="en-US" altLang="en-US" sz="2400" dirty="0">
                <a:solidFill>
                  <a:srgbClr val="333399"/>
                </a:solidFill>
              </a:rPr>
              <a:t>!...</a:t>
            </a:r>
            <a:r>
              <a:rPr lang="en-US" altLang="en-US" sz="2400" dirty="0" err="1">
                <a:solidFill>
                  <a:srgbClr val="333399"/>
                </a:solidFill>
              </a:rPr>
              <a:t>Người</a:t>
            </a:r>
            <a:r>
              <a:rPr lang="en-US" altLang="en-US" sz="2400" dirty="0">
                <a:solidFill>
                  <a:srgbClr val="333399"/>
                </a:solidFill>
              </a:rPr>
              <a:t> </a:t>
            </a:r>
            <a:r>
              <a:rPr lang="en-US" altLang="en-US" sz="2400" dirty="0" err="1">
                <a:solidFill>
                  <a:srgbClr val="333399"/>
                </a:solidFill>
              </a:rPr>
              <a:t>mẹ</a:t>
            </a:r>
            <a:r>
              <a:rPr lang="en-US" altLang="en-US" sz="2400" dirty="0">
                <a:solidFill>
                  <a:srgbClr val="333399"/>
                </a:solidFill>
              </a:rPr>
              <a:t> </a:t>
            </a:r>
            <a:r>
              <a:rPr lang="en-US" altLang="en-US" sz="2400" b="1" i="1" u="sng" dirty="0" err="1">
                <a:solidFill>
                  <a:srgbClr val="333399"/>
                </a:solidFill>
              </a:rPr>
              <a:t>sẵn</a:t>
            </a:r>
            <a:r>
              <a:rPr lang="en-US" altLang="en-US" sz="2400" b="1" i="1" u="sng" dirty="0">
                <a:solidFill>
                  <a:srgbClr val="333399"/>
                </a:solidFill>
              </a:rPr>
              <a:t> </a:t>
            </a:r>
            <a:r>
              <a:rPr lang="en-US" altLang="en-US" sz="2400" b="1" i="1" u="sng" dirty="0" err="1">
                <a:solidFill>
                  <a:srgbClr val="333399"/>
                </a:solidFill>
              </a:rPr>
              <a:t>sàng</a:t>
            </a:r>
            <a:r>
              <a:rPr lang="en-US" altLang="en-US" sz="2400" b="1" i="1" u="sng" dirty="0">
                <a:solidFill>
                  <a:srgbClr val="333399"/>
                </a:solidFill>
              </a:rPr>
              <a:t> </a:t>
            </a:r>
            <a:r>
              <a:rPr lang="en-US" altLang="en-US" sz="2400" b="1" i="1" u="sng" dirty="0" err="1">
                <a:solidFill>
                  <a:srgbClr val="333399"/>
                </a:solidFill>
              </a:rPr>
              <a:t>bỏ</a:t>
            </a:r>
            <a:r>
              <a:rPr lang="en-US" altLang="en-US" sz="2400" b="1" i="1" u="sng" dirty="0">
                <a:solidFill>
                  <a:srgbClr val="333399"/>
                </a:solidFill>
              </a:rPr>
              <a:t> </a:t>
            </a:r>
            <a:r>
              <a:rPr lang="en-US" altLang="en-US" sz="2400" b="1" i="1" u="sng" dirty="0" err="1">
                <a:solidFill>
                  <a:srgbClr val="333399"/>
                </a:solidFill>
              </a:rPr>
              <a:t>hết</a:t>
            </a:r>
            <a:r>
              <a:rPr lang="en-US" altLang="en-US" sz="2400" b="1" i="1" u="sng" dirty="0">
                <a:solidFill>
                  <a:srgbClr val="333399"/>
                </a:solidFill>
              </a:rPr>
              <a:t> </a:t>
            </a:r>
            <a:r>
              <a:rPr lang="en-US" altLang="en-US" sz="2400" b="1" i="1" u="sng" dirty="0" err="1">
                <a:solidFill>
                  <a:srgbClr val="333399"/>
                </a:solidFill>
              </a:rPr>
              <a:t>một</a:t>
            </a:r>
            <a:r>
              <a:rPr lang="en-US" altLang="en-US" sz="2400" b="1" i="1" u="sng" dirty="0">
                <a:solidFill>
                  <a:srgbClr val="333399"/>
                </a:solidFill>
              </a:rPr>
              <a:t> </a:t>
            </a:r>
            <a:r>
              <a:rPr lang="en-US" altLang="en-US" sz="2400" b="1" i="1" u="sng" dirty="0" err="1">
                <a:solidFill>
                  <a:srgbClr val="333399"/>
                </a:solidFill>
              </a:rPr>
              <a:t>năm</a:t>
            </a:r>
            <a:r>
              <a:rPr lang="en-US" altLang="en-US" sz="2400" b="1" i="1" u="sng" dirty="0">
                <a:solidFill>
                  <a:srgbClr val="333399"/>
                </a:solidFill>
              </a:rPr>
              <a:t> </a:t>
            </a:r>
            <a:r>
              <a:rPr lang="en-US" altLang="en-US" sz="2400" b="1" i="1" u="sng" dirty="0" err="1">
                <a:solidFill>
                  <a:srgbClr val="333399"/>
                </a:solidFill>
              </a:rPr>
              <a:t>hạnh</a:t>
            </a:r>
            <a:r>
              <a:rPr lang="en-US" altLang="en-US" sz="2400" b="1" i="1" u="sng" dirty="0">
                <a:solidFill>
                  <a:srgbClr val="333399"/>
                </a:solidFill>
              </a:rPr>
              <a:t> </a:t>
            </a:r>
            <a:r>
              <a:rPr lang="en-US" altLang="en-US" sz="2400" b="1" i="1" u="sng" dirty="0" err="1">
                <a:solidFill>
                  <a:srgbClr val="333399"/>
                </a:solidFill>
              </a:rPr>
              <a:t>phúc</a:t>
            </a:r>
            <a:r>
              <a:rPr lang="en-US" altLang="en-US" sz="2400" b="1" i="1" u="sng" dirty="0">
                <a:solidFill>
                  <a:srgbClr val="333399"/>
                </a:solidFill>
              </a:rPr>
              <a:t> </a:t>
            </a:r>
            <a:r>
              <a:rPr lang="en-US" altLang="en-US" sz="2400" b="1" i="1" u="sng" dirty="0" err="1">
                <a:solidFill>
                  <a:srgbClr val="333399"/>
                </a:solidFill>
              </a:rPr>
              <a:t>để</a:t>
            </a:r>
            <a:r>
              <a:rPr lang="en-US" altLang="en-US" sz="2400" b="1" i="1" u="sng" dirty="0">
                <a:solidFill>
                  <a:srgbClr val="333399"/>
                </a:solidFill>
              </a:rPr>
              <a:t> </a:t>
            </a:r>
            <a:r>
              <a:rPr lang="en-US" altLang="en-US" sz="2400" b="1" i="1" u="sng" dirty="0" err="1">
                <a:solidFill>
                  <a:srgbClr val="333399"/>
                </a:solidFill>
              </a:rPr>
              <a:t>tránh</a:t>
            </a:r>
            <a:r>
              <a:rPr lang="en-US" altLang="en-US" sz="2400" b="1" i="1" u="sng" dirty="0">
                <a:solidFill>
                  <a:srgbClr val="333399"/>
                </a:solidFill>
              </a:rPr>
              <a:t> </a:t>
            </a:r>
            <a:r>
              <a:rPr lang="en-US" altLang="en-US" sz="2400" b="1" i="1" u="sng" dirty="0" err="1">
                <a:solidFill>
                  <a:srgbClr val="333399"/>
                </a:solidFill>
              </a:rPr>
              <a:t>cho</a:t>
            </a:r>
            <a:r>
              <a:rPr lang="en-US" altLang="en-US" sz="2400" b="1" i="1" u="sng" dirty="0">
                <a:solidFill>
                  <a:srgbClr val="333399"/>
                </a:solidFill>
              </a:rPr>
              <a:t> con </a:t>
            </a:r>
            <a:r>
              <a:rPr lang="en-US" altLang="en-US" sz="2400" b="1" i="1" u="sng" dirty="0" err="1">
                <a:solidFill>
                  <a:srgbClr val="333399"/>
                </a:solidFill>
              </a:rPr>
              <a:t>một</a:t>
            </a:r>
            <a:r>
              <a:rPr lang="en-US" altLang="en-US" sz="2400" b="1" i="1" u="sng" dirty="0">
                <a:solidFill>
                  <a:srgbClr val="333399"/>
                </a:solidFill>
              </a:rPr>
              <a:t> </a:t>
            </a:r>
            <a:r>
              <a:rPr lang="en-US" altLang="en-US" sz="2400" b="1" i="1" u="sng" dirty="0" err="1">
                <a:solidFill>
                  <a:srgbClr val="333399"/>
                </a:solidFill>
              </a:rPr>
              <a:t>giờ</a:t>
            </a:r>
            <a:r>
              <a:rPr lang="en-US" altLang="en-US" sz="2400" b="1" i="1" u="sng" dirty="0">
                <a:solidFill>
                  <a:srgbClr val="333399"/>
                </a:solidFill>
              </a:rPr>
              <a:t> </a:t>
            </a:r>
            <a:r>
              <a:rPr lang="en-US" altLang="en-US" sz="2400" b="1" i="1" u="sng" dirty="0" err="1">
                <a:solidFill>
                  <a:srgbClr val="333399"/>
                </a:solidFill>
              </a:rPr>
              <a:t>đau</a:t>
            </a:r>
            <a:r>
              <a:rPr lang="en-US" altLang="en-US" sz="2400" b="1" i="1" u="sng" dirty="0">
                <a:solidFill>
                  <a:srgbClr val="333399"/>
                </a:solidFill>
              </a:rPr>
              <a:t> </a:t>
            </a:r>
            <a:r>
              <a:rPr lang="en-US" altLang="en-US" sz="2400" b="1" i="1" u="sng" dirty="0" err="1">
                <a:solidFill>
                  <a:srgbClr val="333399"/>
                </a:solidFill>
              </a:rPr>
              <a:t>đớn</a:t>
            </a:r>
            <a:r>
              <a:rPr lang="en-US" altLang="en-US" sz="2400" dirty="0">
                <a:solidFill>
                  <a:srgbClr val="333399"/>
                </a:solidFill>
              </a:rPr>
              <a:t>, </a:t>
            </a:r>
            <a:r>
              <a:rPr lang="en-US" altLang="en-US" sz="2400" dirty="0" err="1">
                <a:solidFill>
                  <a:srgbClr val="333399"/>
                </a:solidFill>
              </a:rPr>
              <a:t>người</a:t>
            </a:r>
            <a:r>
              <a:rPr lang="en-US" altLang="en-US" sz="2400" dirty="0">
                <a:solidFill>
                  <a:srgbClr val="333399"/>
                </a:solidFill>
              </a:rPr>
              <a:t> </a:t>
            </a:r>
            <a:r>
              <a:rPr lang="en-US" altLang="en-US" sz="2400" dirty="0" err="1">
                <a:solidFill>
                  <a:srgbClr val="333399"/>
                </a:solidFill>
              </a:rPr>
              <a:t>mẹ</a:t>
            </a:r>
            <a:r>
              <a:rPr lang="en-US" altLang="en-US" sz="2400" dirty="0">
                <a:solidFill>
                  <a:srgbClr val="333399"/>
                </a:solidFill>
              </a:rPr>
              <a:t> </a:t>
            </a:r>
            <a:r>
              <a:rPr lang="en-US" altLang="en-US" sz="2400" dirty="0" err="1">
                <a:solidFill>
                  <a:srgbClr val="333399"/>
                </a:solidFill>
              </a:rPr>
              <a:t>có</a:t>
            </a:r>
            <a:r>
              <a:rPr lang="en-US" altLang="en-US" sz="2400" dirty="0">
                <a:solidFill>
                  <a:srgbClr val="333399"/>
                </a:solidFill>
              </a:rPr>
              <a:t> </a:t>
            </a:r>
            <a:r>
              <a:rPr lang="en-US" altLang="en-US" sz="2400" dirty="0" err="1">
                <a:solidFill>
                  <a:srgbClr val="333399"/>
                </a:solidFill>
              </a:rPr>
              <a:t>thể</a:t>
            </a:r>
            <a:r>
              <a:rPr lang="en-US" altLang="en-US" sz="2400" dirty="0">
                <a:solidFill>
                  <a:srgbClr val="333399"/>
                </a:solidFill>
              </a:rPr>
              <a:t> </a:t>
            </a:r>
            <a:r>
              <a:rPr lang="en-US" altLang="en-US" sz="2400" b="1" i="1" u="sng" dirty="0" err="1">
                <a:solidFill>
                  <a:srgbClr val="333399"/>
                </a:solidFill>
              </a:rPr>
              <a:t>đi</a:t>
            </a:r>
            <a:r>
              <a:rPr lang="en-US" altLang="en-US" sz="2400" b="1" i="1" u="sng" dirty="0">
                <a:solidFill>
                  <a:srgbClr val="333399"/>
                </a:solidFill>
              </a:rPr>
              <a:t> </a:t>
            </a:r>
            <a:r>
              <a:rPr lang="en-US" altLang="en-US" sz="2400" b="1" i="1" u="sng" dirty="0" err="1">
                <a:solidFill>
                  <a:srgbClr val="333399"/>
                </a:solidFill>
              </a:rPr>
              <a:t>ăn</a:t>
            </a:r>
            <a:r>
              <a:rPr lang="en-US" altLang="en-US" sz="2400" b="1" i="1" u="sng" dirty="0">
                <a:solidFill>
                  <a:srgbClr val="333399"/>
                </a:solidFill>
              </a:rPr>
              <a:t> </a:t>
            </a:r>
            <a:r>
              <a:rPr lang="en-US" altLang="en-US" sz="2400" b="1" i="1" u="sng" dirty="0" err="1">
                <a:solidFill>
                  <a:srgbClr val="333399"/>
                </a:solidFill>
              </a:rPr>
              <a:t>xin</a:t>
            </a:r>
            <a:r>
              <a:rPr lang="en-US" altLang="en-US" sz="2400" b="1" i="1" u="sng" dirty="0">
                <a:solidFill>
                  <a:srgbClr val="333399"/>
                </a:solidFill>
              </a:rPr>
              <a:t> </a:t>
            </a:r>
            <a:r>
              <a:rPr lang="en-US" altLang="en-US" sz="2400" b="1" i="1" u="sng" dirty="0" err="1">
                <a:solidFill>
                  <a:srgbClr val="333399"/>
                </a:solidFill>
              </a:rPr>
              <a:t>để</a:t>
            </a:r>
            <a:r>
              <a:rPr lang="en-US" altLang="en-US" sz="2400" b="1" i="1" u="sng" dirty="0">
                <a:solidFill>
                  <a:srgbClr val="333399"/>
                </a:solidFill>
              </a:rPr>
              <a:t> </a:t>
            </a:r>
            <a:r>
              <a:rPr lang="en-US" altLang="en-US" sz="2400" b="1" i="1" u="sng" dirty="0" err="1">
                <a:solidFill>
                  <a:srgbClr val="333399"/>
                </a:solidFill>
              </a:rPr>
              <a:t>nuôi</a:t>
            </a:r>
            <a:r>
              <a:rPr lang="en-US" altLang="en-US" sz="2400" b="1" i="1" u="sng" dirty="0">
                <a:solidFill>
                  <a:srgbClr val="333399"/>
                </a:solidFill>
              </a:rPr>
              <a:t> con, </a:t>
            </a:r>
            <a:r>
              <a:rPr lang="en-US" altLang="en-US" sz="2400" b="1" i="1" u="sng" dirty="0" err="1">
                <a:solidFill>
                  <a:srgbClr val="333399"/>
                </a:solidFill>
              </a:rPr>
              <a:t>có</a:t>
            </a:r>
            <a:r>
              <a:rPr lang="en-US" altLang="en-US" sz="2400" b="1" i="1" u="sng" dirty="0">
                <a:solidFill>
                  <a:srgbClr val="333399"/>
                </a:solidFill>
              </a:rPr>
              <a:t> </a:t>
            </a:r>
            <a:r>
              <a:rPr lang="en-US" altLang="en-US" sz="2400" b="1" i="1" u="sng" dirty="0" err="1">
                <a:solidFill>
                  <a:srgbClr val="333399"/>
                </a:solidFill>
              </a:rPr>
              <a:t>thể</a:t>
            </a:r>
            <a:r>
              <a:rPr lang="en-US" altLang="en-US" sz="2400" b="1" i="1" u="sng" dirty="0">
                <a:solidFill>
                  <a:srgbClr val="333399"/>
                </a:solidFill>
              </a:rPr>
              <a:t> hi </a:t>
            </a:r>
            <a:r>
              <a:rPr lang="en-US" altLang="en-US" sz="2400" b="1" i="1" u="sng" dirty="0" err="1">
                <a:solidFill>
                  <a:srgbClr val="333399"/>
                </a:solidFill>
              </a:rPr>
              <a:t>sinh</a:t>
            </a:r>
            <a:r>
              <a:rPr lang="en-US" altLang="en-US" sz="2400" b="1" i="1" u="sng" dirty="0">
                <a:solidFill>
                  <a:srgbClr val="333399"/>
                </a:solidFill>
              </a:rPr>
              <a:t> </a:t>
            </a:r>
            <a:r>
              <a:rPr lang="en-US" altLang="en-US" sz="2400" b="1" i="1" u="sng" dirty="0" err="1">
                <a:solidFill>
                  <a:srgbClr val="333399"/>
                </a:solidFill>
              </a:rPr>
              <a:t>tính</a:t>
            </a:r>
            <a:r>
              <a:rPr lang="en-US" altLang="en-US" sz="2400" b="1" i="1" u="sng" dirty="0">
                <a:solidFill>
                  <a:srgbClr val="333399"/>
                </a:solidFill>
              </a:rPr>
              <a:t> </a:t>
            </a:r>
            <a:r>
              <a:rPr lang="en-US" altLang="en-US" sz="2400" b="1" i="1" u="sng" dirty="0" err="1">
                <a:solidFill>
                  <a:srgbClr val="333399"/>
                </a:solidFill>
              </a:rPr>
              <a:t>mạng</a:t>
            </a:r>
            <a:r>
              <a:rPr lang="en-US" altLang="en-US" sz="2400" b="1" i="1" u="sng" dirty="0">
                <a:solidFill>
                  <a:srgbClr val="333399"/>
                </a:solidFill>
              </a:rPr>
              <a:t> </a:t>
            </a:r>
            <a:r>
              <a:rPr lang="en-US" altLang="en-US" sz="2400" b="1" i="1" u="sng" dirty="0" err="1">
                <a:solidFill>
                  <a:srgbClr val="333399"/>
                </a:solidFill>
              </a:rPr>
              <a:t>để</a:t>
            </a:r>
            <a:r>
              <a:rPr lang="en-US" altLang="en-US" sz="2400" b="1" i="1" u="sng" dirty="0">
                <a:solidFill>
                  <a:srgbClr val="333399"/>
                </a:solidFill>
              </a:rPr>
              <a:t> </a:t>
            </a:r>
            <a:r>
              <a:rPr lang="en-US" altLang="en-US" sz="2400" b="1" i="1" u="sng" dirty="0" err="1">
                <a:solidFill>
                  <a:srgbClr val="333399"/>
                </a:solidFill>
              </a:rPr>
              <a:t>cứu</a:t>
            </a:r>
            <a:r>
              <a:rPr lang="en-US" altLang="en-US" sz="2400" b="1" i="1" u="sng" dirty="0">
                <a:solidFill>
                  <a:srgbClr val="333399"/>
                </a:solidFill>
              </a:rPr>
              <a:t> </a:t>
            </a:r>
            <a:r>
              <a:rPr lang="en-US" altLang="en-US" sz="2400" b="1" i="1" u="sng" dirty="0" err="1">
                <a:solidFill>
                  <a:srgbClr val="333399"/>
                </a:solidFill>
              </a:rPr>
              <a:t>sống</a:t>
            </a:r>
            <a:r>
              <a:rPr lang="en-US" altLang="en-US" sz="2400" b="1" i="1" u="sng" dirty="0">
                <a:solidFill>
                  <a:srgbClr val="333399"/>
                </a:solidFill>
              </a:rPr>
              <a:t> con…”</a:t>
            </a:r>
          </a:p>
        </p:txBody>
      </p:sp>
      <p:pic>
        <p:nvPicPr>
          <p:cNvPr id="77834" name="Picture 10" descr="question_mark"/>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35900" y="1531938"/>
            <a:ext cx="574675"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5" name="Cloud"/>
          <p:cNvSpPr>
            <a:spLocks noChangeAspect="1" noEditPoints="1" noChangeArrowheads="1"/>
          </p:cNvSpPr>
          <p:nvPr/>
        </p:nvSpPr>
        <p:spPr bwMode="auto">
          <a:xfrm>
            <a:off x="4086467" y="152400"/>
            <a:ext cx="6072188" cy="3656013"/>
          </a:xfrm>
          <a:custGeom>
            <a:avLst/>
            <a:gdLst>
              <a:gd name="T0" fmla="*/ 1488499059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99CC"/>
          </a:solidFill>
          <a:ln w="9525">
            <a:solidFill>
              <a:srgbClr val="000000"/>
            </a:solidFill>
            <a:miter lim="800000"/>
            <a:headEnd/>
            <a:tailEnd/>
          </a:ln>
          <a:effectLst>
            <a:outerShdw dist="107763" dir="2700000" algn="ctr" rotWithShape="0">
              <a:srgbClr val="808080"/>
            </a:outerShdw>
          </a:effectLst>
        </p:spPr>
        <p:txBody>
          <a:bodyPr lIns="198000" rIns="0"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500" dirty="0" err="1">
                <a:solidFill>
                  <a:srgbClr val="333399"/>
                </a:solidFill>
              </a:rPr>
              <a:t>Đọc</a:t>
            </a:r>
            <a:r>
              <a:rPr lang="en-US" altLang="en-US" sz="2500" dirty="0">
                <a:solidFill>
                  <a:srgbClr val="333399"/>
                </a:solidFill>
              </a:rPr>
              <a:t> </a:t>
            </a:r>
            <a:r>
              <a:rPr lang="en-US" altLang="en-US" sz="2500" dirty="0" err="1">
                <a:solidFill>
                  <a:srgbClr val="333399"/>
                </a:solidFill>
              </a:rPr>
              <a:t>đoạn</a:t>
            </a:r>
            <a:r>
              <a:rPr lang="en-US" altLang="en-US" sz="2500" dirty="0">
                <a:solidFill>
                  <a:srgbClr val="333399"/>
                </a:solidFill>
              </a:rPr>
              <a:t> </a:t>
            </a:r>
            <a:r>
              <a:rPr lang="en-US" altLang="en-US" sz="2500" dirty="0" err="1">
                <a:solidFill>
                  <a:srgbClr val="333399"/>
                </a:solidFill>
              </a:rPr>
              <a:t>văn</a:t>
            </a:r>
            <a:r>
              <a:rPr lang="en-US" altLang="en-US" sz="2500" dirty="0">
                <a:solidFill>
                  <a:srgbClr val="333399"/>
                </a:solidFill>
              </a:rPr>
              <a:t> </a:t>
            </a:r>
            <a:r>
              <a:rPr lang="en-US" altLang="en-US" sz="2500" dirty="0" err="1">
                <a:solidFill>
                  <a:srgbClr val="333399"/>
                </a:solidFill>
              </a:rPr>
              <a:t>sau</a:t>
            </a:r>
            <a:r>
              <a:rPr lang="en-US" altLang="en-US" sz="2500" dirty="0">
                <a:solidFill>
                  <a:srgbClr val="333399"/>
                </a:solidFill>
              </a:rPr>
              <a:t> </a:t>
            </a:r>
            <a:r>
              <a:rPr lang="en-US" altLang="en-US" sz="2500" dirty="0" err="1">
                <a:solidFill>
                  <a:srgbClr val="333399"/>
                </a:solidFill>
              </a:rPr>
              <a:t>và</a:t>
            </a:r>
            <a:r>
              <a:rPr lang="en-US" altLang="en-US" sz="2500" dirty="0">
                <a:solidFill>
                  <a:srgbClr val="333399"/>
                </a:solidFill>
              </a:rPr>
              <a:t> </a:t>
            </a:r>
            <a:r>
              <a:rPr lang="en-US" altLang="en-US" sz="2500" dirty="0" err="1">
                <a:solidFill>
                  <a:srgbClr val="333399"/>
                </a:solidFill>
              </a:rPr>
              <a:t>chú</a:t>
            </a:r>
            <a:r>
              <a:rPr lang="en-US" altLang="en-US" sz="2500" dirty="0">
                <a:solidFill>
                  <a:srgbClr val="333399"/>
                </a:solidFill>
              </a:rPr>
              <a:t> ý </a:t>
            </a:r>
            <a:r>
              <a:rPr lang="en-US" altLang="en-US" sz="2500" dirty="0" err="1">
                <a:solidFill>
                  <a:srgbClr val="333399"/>
                </a:solidFill>
              </a:rPr>
              <a:t>những</a:t>
            </a:r>
            <a:r>
              <a:rPr lang="en-US" altLang="en-US" sz="2500" dirty="0">
                <a:solidFill>
                  <a:srgbClr val="333399"/>
                </a:solidFill>
              </a:rPr>
              <a:t> </a:t>
            </a:r>
            <a:r>
              <a:rPr lang="en-US" altLang="en-US" sz="2500" dirty="0" err="1">
                <a:solidFill>
                  <a:srgbClr val="333399"/>
                </a:solidFill>
              </a:rPr>
              <a:t>cụm</a:t>
            </a:r>
            <a:r>
              <a:rPr lang="en-US" altLang="en-US" sz="2500" dirty="0">
                <a:solidFill>
                  <a:srgbClr val="333399"/>
                </a:solidFill>
              </a:rPr>
              <a:t> </a:t>
            </a:r>
            <a:r>
              <a:rPr lang="en-US" altLang="en-US" sz="2500" dirty="0" err="1">
                <a:solidFill>
                  <a:srgbClr val="333399"/>
                </a:solidFill>
              </a:rPr>
              <a:t>từ</a:t>
            </a:r>
            <a:r>
              <a:rPr lang="en-US" altLang="en-US" sz="2500" dirty="0">
                <a:solidFill>
                  <a:srgbClr val="333399"/>
                </a:solidFill>
              </a:rPr>
              <a:t> </a:t>
            </a:r>
            <a:r>
              <a:rPr lang="en-US" altLang="en-US" sz="2500" dirty="0" err="1">
                <a:solidFill>
                  <a:srgbClr val="333399"/>
                </a:solidFill>
              </a:rPr>
              <a:t>được</a:t>
            </a:r>
            <a:r>
              <a:rPr lang="en-US" altLang="en-US" sz="2500" dirty="0">
                <a:solidFill>
                  <a:srgbClr val="333399"/>
                </a:solidFill>
              </a:rPr>
              <a:t> </a:t>
            </a:r>
            <a:r>
              <a:rPr lang="en-US" altLang="en-US" sz="2500" dirty="0" err="1">
                <a:solidFill>
                  <a:srgbClr val="333399"/>
                </a:solidFill>
              </a:rPr>
              <a:t>gạch</a:t>
            </a:r>
            <a:r>
              <a:rPr lang="en-US" altLang="en-US" sz="2500" dirty="0">
                <a:solidFill>
                  <a:srgbClr val="333399"/>
                </a:solidFill>
              </a:rPr>
              <a:t> </a:t>
            </a:r>
            <a:r>
              <a:rPr lang="en-US" altLang="en-US" sz="2500" dirty="0" err="1">
                <a:solidFill>
                  <a:srgbClr val="333399"/>
                </a:solidFill>
              </a:rPr>
              <a:t>chân</a:t>
            </a:r>
            <a:r>
              <a:rPr lang="en-US" altLang="en-US" sz="2500" dirty="0">
                <a:solidFill>
                  <a:srgbClr val="333399"/>
                </a:solidFill>
              </a:rPr>
              <a:t>, qua </a:t>
            </a:r>
            <a:r>
              <a:rPr lang="en-US" altLang="en-US" sz="2500" dirty="0" err="1">
                <a:solidFill>
                  <a:srgbClr val="333399"/>
                </a:solidFill>
              </a:rPr>
              <a:t>đó</a:t>
            </a:r>
            <a:r>
              <a:rPr lang="en-US" altLang="en-US" sz="2500" dirty="0">
                <a:solidFill>
                  <a:srgbClr val="333399"/>
                </a:solidFill>
              </a:rPr>
              <a:t> </a:t>
            </a:r>
            <a:r>
              <a:rPr lang="en-US" altLang="en-US" sz="2500" dirty="0" err="1">
                <a:solidFill>
                  <a:srgbClr val="333399"/>
                </a:solidFill>
              </a:rPr>
              <a:t>hãy</a:t>
            </a:r>
            <a:r>
              <a:rPr lang="en-US" altLang="en-US" sz="2500" dirty="0">
                <a:solidFill>
                  <a:srgbClr val="333399"/>
                </a:solidFill>
              </a:rPr>
              <a:t> </a:t>
            </a:r>
            <a:r>
              <a:rPr lang="en-US" altLang="en-US" sz="2500" dirty="0" err="1">
                <a:solidFill>
                  <a:srgbClr val="333399"/>
                </a:solidFill>
              </a:rPr>
              <a:t>cho</a:t>
            </a:r>
            <a:r>
              <a:rPr lang="en-US" altLang="en-US" sz="2500" dirty="0">
                <a:solidFill>
                  <a:srgbClr val="333399"/>
                </a:solidFill>
              </a:rPr>
              <a:t> </a:t>
            </a:r>
            <a:r>
              <a:rPr lang="en-US" altLang="en-US" sz="2500" dirty="0" err="1">
                <a:solidFill>
                  <a:srgbClr val="333399"/>
                </a:solidFill>
              </a:rPr>
              <a:t>biết</a:t>
            </a:r>
            <a:r>
              <a:rPr lang="en-US" altLang="en-US" sz="2500" dirty="0">
                <a:solidFill>
                  <a:srgbClr val="333399"/>
                </a:solidFill>
              </a:rPr>
              <a:t> </a:t>
            </a:r>
            <a:r>
              <a:rPr lang="en-US" altLang="en-US" sz="2500" dirty="0" err="1">
                <a:solidFill>
                  <a:srgbClr val="333399"/>
                </a:solidFill>
              </a:rPr>
              <a:t>em</a:t>
            </a:r>
            <a:r>
              <a:rPr lang="en-US" altLang="en-US" sz="2500" dirty="0">
                <a:solidFill>
                  <a:srgbClr val="333399"/>
                </a:solidFill>
              </a:rPr>
              <a:t> </a:t>
            </a:r>
            <a:r>
              <a:rPr lang="en-US" altLang="en-US" sz="2500" dirty="0" err="1">
                <a:solidFill>
                  <a:srgbClr val="333399"/>
                </a:solidFill>
              </a:rPr>
              <a:t>đã</a:t>
            </a:r>
            <a:r>
              <a:rPr lang="en-US" altLang="en-US" sz="2500" dirty="0">
                <a:solidFill>
                  <a:srgbClr val="333399"/>
                </a:solidFill>
              </a:rPr>
              <a:t> </a:t>
            </a:r>
            <a:r>
              <a:rPr lang="en-US" altLang="en-US" sz="2500" dirty="0" err="1">
                <a:solidFill>
                  <a:srgbClr val="333399"/>
                </a:solidFill>
              </a:rPr>
              <a:t>cảm</a:t>
            </a:r>
            <a:r>
              <a:rPr lang="en-US" altLang="en-US" sz="2500" dirty="0">
                <a:solidFill>
                  <a:srgbClr val="333399"/>
                </a:solidFill>
              </a:rPr>
              <a:t> </a:t>
            </a:r>
            <a:r>
              <a:rPr lang="en-US" altLang="en-US" sz="2500" dirty="0" err="1">
                <a:solidFill>
                  <a:srgbClr val="333399"/>
                </a:solidFill>
              </a:rPr>
              <a:t>nhận</a:t>
            </a:r>
            <a:r>
              <a:rPr lang="en-US" altLang="en-US" sz="2500" dirty="0">
                <a:solidFill>
                  <a:srgbClr val="333399"/>
                </a:solidFill>
              </a:rPr>
              <a:t> </a:t>
            </a:r>
            <a:r>
              <a:rPr lang="en-US" altLang="en-US" sz="2500" dirty="0" err="1">
                <a:solidFill>
                  <a:srgbClr val="333399"/>
                </a:solidFill>
              </a:rPr>
              <a:t>được</a:t>
            </a:r>
            <a:r>
              <a:rPr lang="en-US" altLang="en-US" sz="2500" dirty="0">
                <a:solidFill>
                  <a:srgbClr val="333399"/>
                </a:solidFill>
              </a:rPr>
              <a:t> </a:t>
            </a:r>
            <a:r>
              <a:rPr lang="en-US" altLang="en-US" sz="2500" dirty="0" err="1">
                <a:solidFill>
                  <a:srgbClr val="333399"/>
                </a:solidFill>
              </a:rPr>
              <a:t>những</a:t>
            </a:r>
            <a:r>
              <a:rPr lang="en-US" altLang="en-US" sz="2500" dirty="0">
                <a:solidFill>
                  <a:srgbClr val="333399"/>
                </a:solidFill>
              </a:rPr>
              <a:t> </a:t>
            </a:r>
            <a:r>
              <a:rPr lang="en-US" altLang="en-US" sz="2500" dirty="0" err="1">
                <a:solidFill>
                  <a:srgbClr val="333399"/>
                </a:solidFill>
              </a:rPr>
              <a:t>nét</a:t>
            </a:r>
            <a:r>
              <a:rPr lang="en-US" altLang="en-US" sz="2500" dirty="0">
                <a:solidFill>
                  <a:srgbClr val="333399"/>
                </a:solidFill>
              </a:rPr>
              <a:t> </a:t>
            </a:r>
            <a:r>
              <a:rPr lang="en-US" altLang="en-US" sz="2500" dirty="0" err="1">
                <a:solidFill>
                  <a:srgbClr val="333399"/>
                </a:solidFill>
              </a:rPr>
              <a:t>đẹp</a:t>
            </a:r>
            <a:r>
              <a:rPr lang="en-US" altLang="en-US" sz="2500" dirty="0">
                <a:solidFill>
                  <a:srgbClr val="333399"/>
                </a:solidFill>
              </a:rPr>
              <a:t> </a:t>
            </a:r>
            <a:r>
              <a:rPr lang="en-US" altLang="en-US" sz="2500" dirty="0" err="1">
                <a:solidFill>
                  <a:srgbClr val="333399"/>
                </a:solidFill>
              </a:rPr>
              <a:t>gì</a:t>
            </a:r>
            <a:r>
              <a:rPr lang="en-US" altLang="en-US" sz="2500" dirty="0">
                <a:solidFill>
                  <a:srgbClr val="333399"/>
                </a:solidFill>
              </a:rPr>
              <a:t> </a:t>
            </a:r>
            <a:r>
              <a:rPr lang="en-US" altLang="en-US" sz="2500" dirty="0" err="1">
                <a:solidFill>
                  <a:srgbClr val="333399"/>
                </a:solidFill>
              </a:rPr>
              <a:t>trong</a:t>
            </a:r>
            <a:r>
              <a:rPr lang="en-US" altLang="en-US" sz="2500" dirty="0">
                <a:solidFill>
                  <a:srgbClr val="333399"/>
                </a:solidFill>
              </a:rPr>
              <a:t> </a:t>
            </a:r>
            <a:r>
              <a:rPr lang="en-US" altLang="en-US" sz="2500" dirty="0" err="1">
                <a:solidFill>
                  <a:srgbClr val="333399"/>
                </a:solidFill>
              </a:rPr>
              <a:t>phẩm</a:t>
            </a:r>
            <a:r>
              <a:rPr lang="en-US" altLang="en-US" sz="2500" dirty="0">
                <a:solidFill>
                  <a:srgbClr val="333399"/>
                </a:solidFill>
              </a:rPr>
              <a:t> </a:t>
            </a:r>
            <a:r>
              <a:rPr lang="en-US" altLang="en-US" sz="2500" dirty="0" err="1">
                <a:solidFill>
                  <a:srgbClr val="333399"/>
                </a:solidFill>
              </a:rPr>
              <a:t>chất</a:t>
            </a:r>
            <a:r>
              <a:rPr lang="en-US" altLang="en-US" sz="2500" dirty="0">
                <a:solidFill>
                  <a:srgbClr val="333399"/>
                </a:solidFill>
              </a:rPr>
              <a:t> </a:t>
            </a:r>
            <a:r>
              <a:rPr lang="en-US" altLang="en-US" sz="2500" dirty="0" err="1">
                <a:solidFill>
                  <a:srgbClr val="333399"/>
                </a:solidFill>
              </a:rPr>
              <a:t>của</a:t>
            </a:r>
            <a:r>
              <a:rPr lang="en-US" altLang="en-US" sz="2500" dirty="0">
                <a:solidFill>
                  <a:srgbClr val="333399"/>
                </a:solidFill>
              </a:rPr>
              <a:t> </a:t>
            </a:r>
            <a:r>
              <a:rPr lang="en-US" altLang="en-US" sz="2500" dirty="0" err="1">
                <a:solidFill>
                  <a:srgbClr val="333399"/>
                </a:solidFill>
              </a:rPr>
              <a:t>người</a:t>
            </a:r>
            <a:r>
              <a:rPr lang="en-US" altLang="en-US" sz="2500" dirty="0">
                <a:solidFill>
                  <a:srgbClr val="333399"/>
                </a:solidFill>
              </a:rPr>
              <a:t> </a:t>
            </a:r>
            <a:r>
              <a:rPr lang="en-US" altLang="en-US" sz="2500" dirty="0" err="1">
                <a:solidFill>
                  <a:srgbClr val="333399"/>
                </a:solidFill>
              </a:rPr>
              <a:t>mẹ</a:t>
            </a:r>
            <a:r>
              <a:rPr lang="en-US" altLang="en-US" sz="2500" dirty="0">
                <a:solidFill>
                  <a:srgbClr val="333399"/>
                </a:solidFill>
              </a:rPr>
              <a:t> </a:t>
            </a:r>
            <a:r>
              <a:rPr lang="en-US" altLang="en-US" sz="2500" dirty="0" err="1">
                <a:solidFill>
                  <a:srgbClr val="333399"/>
                </a:solidFill>
              </a:rPr>
              <a:t>En</a:t>
            </a:r>
            <a:r>
              <a:rPr lang="en-US" altLang="en-US" sz="2500" dirty="0">
                <a:solidFill>
                  <a:srgbClr val="333399"/>
                </a:solidFill>
              </a:rPr>
              <a:t>-</a:t>
            </a:r>
            <a:r>
              <a:rPr lang="en-US" altLang="en-US" sz="2500" dirty="0" err="1">
                <a:solidFill>
                  <a:srgbClr val="333399"/>
                </a:solidFill>
              </a:rPr>
              <a:t>ri</a:t>
            </a:r>
            <a:r>
              <a:rPr lang="en-US" altLang="en-US" sz="2500" dirty="0">
                <a:solidFill>
                  <a:srgbClr val="333399"/>
                </a:solidFill>
              </a:rPr>
              <a:t>-co?</a:t>
            </a:r>
            <a:endParaRPr lang="en-US" altLang="en-US" sz="2500" dirty="0"/>
          </a:p>
        </p:txBody>
      </p:sp>
      <p:sp>
        <p:nvSpPr>
          <p:cNvPr id="6" name="Rectangle 13"/>
          <p:cNvSpPr>
            <a:spLocks noChangeArrowheads="1"/>
          </p:cNvSpPr>
          <p:nvPr/>
        </p:nvSpPr>
        <p:spPr bwMode="auto">
          <a:xfrm>
            <a:off x="457200" y="152400"/>
            <a:ext cx="379412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500" b="1" u="sng" dirty="0">
                <a:solidFill>
                  <a:schemeClr val="accent1">
                    <a:lumMod val="75000"/>
                  </a:schemeClr>
                </a:solidFill>
              </a:rPr>
              <a:t>b. </a:t>
            </a:r>
            <a:r>
              <a:rPr lang="en-US" altLang="en-US" sz="2500" b="1" u="sng" dirty="0" err="1">
                <a:solidFill>
                  <a:schemeClr val="accent1">
                    <a:lumMod val="75000"/>
                  </a:schemeClr>
                </a:solidFill>
              </a:rPr>
              <a:t>Hình</a:t>
            </a:r>
            <a:r>
              <a:rPr lang="en-US" altLang="en-US" sz="2500" b="1" u="sng" dirty="0">
                <a:solidFill>
                  <a:schemeClr val="accent1">
                    <a:lumMod val="75000"/>
                  </a:schemeClr>
                </a:solidFill>
              </a:rPr>
              <a:t> </a:t>
            </a:r>
            <a:r>
              <a:rPr lang="en-US" altLang="en-US" sz="2500" b="1" u="sng" dirty="0" err="1">
                <a:solidFill>
                  <a:schemeClr val="accent1">
                    <a:lumMod val="75000"/>
                  </a:schemeClr>
                </a:solidFill>
              </a:rPr>
              <a:t>ảnh</a:t>
            </a:r>
            <a:r>
              <a:rPr lang="en-US" altLang="en-US" sz="2500" b="1" u="sng" dirty="0">
                <a:solidFill>
                  <a:schemeClr val="accent1">
                    <a:lumMod val="75000"/>
                  </a:schemeClr>
                </a:solidFill>
              </a:rPr>
              <a:t> </a:t>
            </a:r>
            <a:r>
              <a:rPr lang="en-US" altLang="en-US" sz="2500" b="1" u="sng" dirty="0" err="1">
                <a:solidFill>
                  <a:schemeClr val="accent1">
                    <a:lumMod val="75000"/>
                  </a:schemeClr>
                </a:solidFill>
              </a:rPr>
              <a:t>người</a:t>
            </a:r>
            <a:r>
              <a:rPr lang="en-US" altLang="en-US" sz="2500" b="1" u="sng" dirty="0">
                <a:solidFill>
                  <a:schemeClr val="accent1">
                    <a:lumMod val="75000"/>
                  </a:schemeClr>
                </a:solidFill>
              </a:rPr>
              <a:t> </a:t>
            </a:r>
            <a:r>
              <a:rPr lang="en-US" altLang="en-US" sz="2500" b="1" u="sng" dirty="0" err="1">
                <a:solidFill>
                  <a:schemeClr val="accent1">
                    <a:lumMod val="75000"/>
                  </a:schemeClr>
                </a:solidFill>
              </a:rPr>
              <a:t>mẹ</a:t>
            </a:r>
            <a:endParaRPr lang="en-US" altLang="en-US" sz="2500" b="1" u="sng" dirty="0">
              <a:solidFill>
                <a:schemeClr val="accent1">
                  <a:lumMod val="75000"/>
                </a:schemeClr>
              </a:solidFill>
            </a:endParaRPr>
          </a:p>
        </p:txBody>
      </p:sp>
    </p:spTree>
    <p:controls>
      <mc:AlternateContent xmlns:mc="http://schemas.openxmlformats.org/markup-compatibility/2006">
        <mc:Choice xmlns:v="urn:schemas-microsoft-com:vml" Requires="v">
          <p:control spid="1030" name="ShockwaveFlash1" r:id="rId2" imgW="2750925" imgH="2973002"/>
        </mc:Choice>
        <mc:Fallback>
          <p:control name="ShockwaveFlash1" r:id="rId2" imgW="2750925" imgH="2973002">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923925"/>
                  <a:ext cx="2751138" cy="29733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135717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7833"/>
                                        </p:tgtEl>
                                        <p:attrNameLst>
                                          <p:attrName>style.visibility</p:attrName>
                                        </p:attrNameLst>
                                      </p:cBhvr>
                                      <p:to>
                                        <p:strVal val="visible"/>
                                      </p:to>
                                    </p:set>
                                    <p:animEffect transition="in" filter="fade">
                                      <p:cBhvr>
                                        <p:cTn id="7" dur="800" decel="100000"/>
                                        <p:tgtEl>
                                          <p:spTgt spid="77833"/>
                                        </p:tgtEl>
                                      </p:cBhvr>
                                    </p:animEffect>
                                    <p:anim calcmode="lin" valueType="num">
                                      <p:cBhvr>
                                        <p:cTn id="8" dur="800" decel="100000" fill="hold"/>
                                        <p:tgtEl>
                                          <p:spTgt spid="77833"/>
                                        </p:tgtEl>
                                        <p:attrNameLst>
                                          <p:attrName>style.rotation</p:attrName>
                                        </p:attrNameLst>
                                      </p:cBhvr>
                                      <p:tavLst>
                                        <p:tav tm="0">
                                          <p:val>
                                            <p:fltVal val="-90"/>
                                          </p:val>
                                        </p:tav>
                                        <p:tav tm="100000">
                                          <p:val>
                                            <p:fltVal val="0"/>
                                          </p:val>
                                        </p:tav>
                                      </p:tavLst>
                                    </p:anim>
                                    <p:anim calcmode="lin" valueType="num">
                                      <p:cBhvr>
                                        <p:cTn id="9" dur="800" decel="100000" fill="hold"/>
                                        <p:tgtEl>
                                          <p:spTgt spid="77833"/>
                                        </p:tgtEl>
                                        <p:attrNameLst>
                                          <p:attrName>ppt_x</p:attrName>
                                        </p:attrNameLst>
                                      </p:cBhvr>
                                      <p:tavLst>
                                        <p:tav tm="0">
                                          <p:val>
                                            <p:strVal val="#ppt_x+0.4"/>
                                          </p:val>
                                        </p:tav>
                                        <p:tav tm="100000">
                                          <p:val>
                                            <p:strVal val="#ppt_x-0.05"/>
                                          </p:val>
                                        </p:tav>
                                      </p:tavLst>
                                    </p:anim>
                                    <p:anim calcmode="lin" valueType="num">
                                      <p:cBhvr>
                                        <p:cTn id="10" dur="800" decel="100000" fill="hold"/>
                                        <p:tgtEl>
                                          <p:spTgt spid="7783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783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7833"/>
                                        </p:tgtEl>
                                        <p:attrNameLst>
                                          <p:attrName>ppt_y</p:attrName>
                                        </p:attrNameLst>
                                      </p:cBhvr>
                                      <p:tavLst>
                                        <p:tav tm="0">
                                          <p:val>
                                            <p:strVal val="#ppt_y+0.1"/>
                                          </p:val>
                                        </p:tav>
                                        <p:tav tm="100000">
                                          <p:val>
                                            <p:strVal val="#ppt_y"/>
                                          </p:val>
                                        </p:tav>
                                      </p:tavLst>
                                    </p:anim>
                                  </p:childTnLst>
                                </p:cTn>
                              </p:par>
                              <p:par>
                                <p:cTn id="13" presetID="1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77835"/>
                                        </p:tgtEl>
                                        <p:attrNameLst>
                                          <p:attrName>style.visibility</p:attrName>
                                        </p:attrNameLst>
                                      </p:cBhvr>
                                      <p:to>
                                        <p:strVal val="visible"/>
                                      </p:to>
                                    </p:set>
                                    <p:anim calcmode="lin" valueType="num">
                                      <p:cBhvr>
                                        <p:cTn id="20" dur="1000" fill="hold"/>
                                        <p:tgtEl>
                                          <p:spTgt spid="77835"/>
                                        </p:tgtEl>
                                        <p:attrNameLst>
                                          <p:attrName>ppt_w</p:attrName>
                                        </p:attrNameLst>
                                      </p:cBhvr>
                                      <p:tavLst>
                                        <p:tav tm="0">
                                          <p:val>
                                            <p:strVal val="#ppt_w+.3"/>
                                          </p:val>
                                        </p:tav>
                                        <p:tav tm="100000">
                                          <p:val>
                                            <p:strVal val="#ppt_w"/>
                                          </p:val>
                                        </p:tav>
                                      </p:tavLst>
                                    </p:anim>
                                    <p:anim calcmode="lin" valueType="num">
                                      <p:cBhvr>
                                        <p:cTn id="21" dur="1000" fill="hold"/>
                                        <p:tgtEl>
                                          <p:spTgt spid="77835"/>
                                        </p:tgtEl>
                                        <p:attrNameLst>
                                          <p:attrName>ppt_h</p:attrName>
                                        </p:attrNameLst>
                                      </p:cBhvr>
                                      <p:tavLst>
                                        <p:tav tm="0">
                                          <p:val>
                                            <p:strVal val="#ppt_h"/>
                                          </p:val>
                                        </p:tav>
                                        <p:tav tm="100000">
                                          <p:val>
                                            <p:strVal val="#ppt_h"/>
                                          </p:val>
                                        </p:tav>
                                      </p:tavLst>
                                    </p:anim>
                                    <p:animEffect transition="in" filter="fade">
                                      <p:cBhvr>
                                        <p:cTn id="22" dur="1000"/>
                                        <p:tgtEl>
                                          <p:spTgt spid="77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3" grpId="0"/>
      <p:bldP spid="7783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9"/>
          <p:cNvSpPr txBox="1">
            <a:spLocks noChangeArrowheads="1"/>
          </p:cNvSpPr>
          <p:nvPr/>
        </p:nvSpPr>
        <p:spPr bwMode="auto">
          <a:xfrm>
            <a:off x="777875" y="1379538"/>
            <a:ext cx="796925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dirty="0">
                <a:solidFill>
                  <a:srgbClr val="0000FF"/>
                </a:solidFill>
              </a:rPr>
              <a:t>  -  </a:t>
            </a:r>
            <a:r>
              <a:rPr lang="en-US" altLang="en-US" sz="2400" dirty="0"/>
              <a:t> </a:t>
            </a:r>
            <a:r>
              <a:rPr lang="en-US" altLang="en-US" sz="2400" dirty="0" err="1">
                <a:solidFill>
                  <a:srgbClr val="333399"/>
                </a:solidFill>
              </a:rPr>
              <a:t>Yêu</a:t>
            </a:r>
            <a:r>
              <a:rPr lang="en-US" altLang="en-US" sz="2400" dirty="0">
                <a:solidFill>
                  <a:srgbClr val="333399"/>
                </a:solidFill>
              </a:rPr>
              <a:t> </a:t>
            </a:r>
            <a:r>
              <a:rPr lang="en-US" altLang="en-US" sz="2400" dirty="0" err="1">
                <a:solidFill>
                  <a:srgbClr val="333399"/>
                </a:solidFill>
              </a:rPr>
              <a:t>thương</a:t>
            </a:r>
            <a:r>
              <a:rPr lang="en-US" altLang="en-US" sz="2400" dirty="0">
                <a:solidFill>
                  <a:srgbClr val="333399"/>
                </a:solidFill>
              </a:rPr>
              <a:t> con </a:t>
            </a:r>
            <a:r>
              <a:rPr lang="en-US" altLang="en-US" sz="2400" dirty="0" err="1">
                <a:solidFill>
                  <a:srgbClr val="333399"/>
                </a:solidFill>
              </a:rPr>
              <a:t>sâu</a:t>
            </a:r>
            <a:r>
              <a:rPr lang="en-US" altLang="en-US" sz="2400" dirty="0">
                <a:solidFill>
                  <a:srgbClr val="333399"/>
                </a:solidFill>
              </a:rPr>
              <a:t> </a:t>
            </a:r>
            <a:r>
              <a:rPr lang="en-US" altLang="en-US" sz="2400" dirty="0" err="1">
                <a:solidFill>
                  <a:srgbClr val="333399"/>
                </a:solidFill>
              </a:rPr>
              <a:t>sắc</a:t>
            </a:r>
            <a:r>
              <a:rPr lang="en-US" altLang="en-US" sz="2400" dirty="0">
                <a:solidFill>
                  <a:srgbClr val="333399"/>
                </a:solidFill>
              </a:rPr>
              <a:t>.</a:t>
            </a:r>
          </a:p>
          <a:p>
            <a:pPr eaLnBrk="1" hangingPunct="1">
              <a:buFontTx/>
              <a:buChar char="-"/>
            </a:pPr>
            <a:r>
              <a:rPr lang="en-US" altLang="en-US" sz="2400" dirty="0" err="1" smtClean="0">
                <a:solidFill>
                  <a:srgbClr val="333399"/>
                </a:solidFill>
              </a:rPr>
              <a:t>Dịu</a:t>
            </a:r>
            <a:r>
              <a:rPr lang="en-US" altLang="en-US" sz="2400" dirty="0" smtClean="0">
                <a:solidFill>
                  <a:srgbClr val="333399"/>
                </a:solidFill>
              </a:rPr>
              <a:t> </a:t>
            </a:r>
            <a:r>
              <a:rPr lang="en-US" altLang="en-US" sz="2400" dirty="0" err="1">
                <a:solidFill>
                  <a:srgbClr val="333399"/>
                </a:solidFill>
              </a:rPr>
              <a:t>dàng</a:t>
            </a:r>
            <a:r>
              <a:rPr lang="en-US" altLang="en-US" sz="2400" dirty="0">
                <a:solidFill>
                  <a:srgbClr val="333399"/>
                </a:solidFill>
              </a:rPr>
              <a:t> </a:t>
            </a:r>
            <a:r>
              <a:rPr lang="en-US" altLang="en-US" sz="2400" dirty="0" err="1">
                <a:solidFill>
                  <a:srgbClr val="333399"/>
                </a:solidFill>
              </a:rPr>
              <a:t>và</a:t>
            </a:r>
            <a:r>
              <a:rPr lang="en-US" altLang="en-US" sz="2400" dirty="0">
                <a:solidFill>
                  <a:srgbClr val="333399"/>
                </a:solidFill>
              </a:rPr>
              <a:t> </a:t>
            </a:r>
            <a:r>
              <a:rPr lang="en-US" altLang="en-US" sz="2400" dirty="0" err="1">
                <a:solidFill>
                  <a:srgbClr val="333399"/>
                </a:solidFill>
              </a:rPr>
              <a:t>hiền</a:t>
            </a:r>
            <a:r>
              <a:rPr lang="en-US" altLang="en-US" sz="2400" dirty="0">
                <a:solidFill>
                  <a:srgbClr val="333399"/>
                </a:solidFill>
              </a:rPr>
              <a:t> </a:t>
            </a:r>
            <a:r>
              <a:rPr lang="en-US" altLang="en-US" sz="2400" dirty="0" err="1">
                <a:solidFill>
                  <a:srgbClr val="333399"/>
                </a:solidFill>
              </a:rPr>
              <a:t>hậu</a:t>
            </a:r>
            <a:r>
              <a:rPr lang="en-US" altLang="en-US" sz="2400" dirty="0" smtClean="0">
                <a:solidFill>
                  <a:srgbClr val="333399"/>
                </a:solidFill>
              </a:rPr>
              <a:t>. </a:t>
            </a:r>
          </a:p>
          <a:p>
            <a:pPr eaLnBrk="1" hangingPunct="1">
              <a:buFontTx/>
              <a:buChar char="-"/>
            </a:pPr>
            <a:r>
              <a:rPr lang="en-US" altLang="en-US" sz="2400" dirty="0" err="1" smtClean="0">
                <a:solidFill>
                  <a:srgbClr val="333399"/>
                </a:solidFill>
              </a:rPr>
              <a:t>Giàu</a:t>
            </a:r>
            <a:r>
              <a:rPr lang="en-US" altLang="en-US" sz="2400" dirty="0" smtClean="0">
                <a:solidFill>
                  <a:srgbClr val="333399"/>
                </a:solidFill>
              </a:rPr>
              <a:t> </a:t>
            </a:r>
            <a:r>
              <a:rPr lang="en-US" altLang="en-US" sz="2400" dirty="0" err="1" smtClean="0">
                <a:solidFill>
                  <a:srgbClr val="333399"/>
                </a:solidFill>
              </a:rPr>
              <a:t>đức</a:t>
            </a:r>
            <a:r>
              <a:rPr lang="en-US" altLang="en-US" sz="2400" dirty="0" smtClean="0">
                <a:solidFill>
                  <a:srgbClr val="333399"/>
                </a:solidFill>
              </a:rPr>
              <a:t> hi </a:t>
            </a:r>
            <a:r>
              <a:rPr lang="en-US" altLang="en-US" sz="2400" dirty="0" err="1" smtClean="0">
                <a:solidFill>
                  <a:srgbClr val="333399"/>
                </a:solidFill>
              </a:rPr>
              <a:t>sinh</a:t>
            </a:r>
            <a:r>
              <a:rPr lang="en-US" altLang="en-US" sz="2400" dirty="0" smtClean="0">
                <a:solidFill>
                  <a:srgbClr val="333399"/>
                </a:solidFill>
              </a:rPr>
              <a:t> </a:t>
            </a:r>
            <a:r>
              <a:rPr lang="en-US" altLang="en-US" sz="2400" dirty="0" err="1" smtClean="0">
                <a:solidFill>
                  <a:srgbClr val="333399"/>
                </a:solidFill>
              </a:rPr>
              <a:t>và</a:t>
            </a:r>
            <a:r>
              <a:rPr lang="en-US" altLang="en-US" sz="2400" dirty="0" smtClean="0">
                <a:solidFill>
                  <a:srgbClr val="333399"/>
                </a:solidFill>
              </a:rPr>
              <a:t> </a:t>
            </a:r>
            <a:r>
              <a:rPr lang="en-US" altLang="en-US" sz="2400" dirty="0" err="1" smtClean="0">
                <a:solidFill>
                  <a:srgbClr val="333399"/>
                </a:solidFill>
              </a:rPr>
              <a:t>hết</a:t>
            </a:r>
            <a:r>
              <a:rPr lang="en-US" altLang="en-US" sz="2400" dirty="0" smtClean="0">
                <a:solidFill>
                  <a:srgbClr val="333399"/>
                </a:solidFill>
              </a:rPr>
              <a:t> </a:t>
            </a:r>
            <a:r>
              <a:rPr lang="en-US" altLang="en-US" sz="2400" dirty="0" err="1" smtClean="0">
                <a:solidFill>
                  <a:srgbClr val="333399"/>
                </a:solidFill>
              </a:rPr>
              <a:t>lòng</a:t>
            </a:r>
            <a:r>
              <a:rPr lang="en-US" altLang="en-US" sz="2400" dirty="0" smtClean="0">
                <a:solidFill>
                  <a:srgbClr val="333399"/>
                </a:solidFill>
              </a:rPr>
              <a:t> </a:t>
            </a:r>
            <a:r>
              <a:rPr lang="en-US" altLang="en-US" sz="2400" dirty="0" err="1" smtClean="0">
                <a:solidFill>
                  <a:srgbClr val="333399"/>
                </a:solidFill>
              </a:rPr>
              <a:t>tận</a:t>
            </a:r>
            <a:r>
              <a:rPr lang="en-US" altLang="en-US" sz="2400" dirty="0" smtClean="0">
                <a:solidFill>
                  <a:srgbClr val="333399"/>
                </a:solidFill>
              </a:rPr>
              <a:t> </a:t>
            </a:r>
            <a:r>
              <a:rPr lang="en-US" altLang="en-US" sz="2400" dirty="0" err="1" smtClean="0">
                <a:solidFill>
                  <a:srgbClr val="333399"/>
                </a:solidFill>
              </a:rPr>
              <a:t>tụy</a:t>
            </a:r>
            <a:r>
              <a:rPr lang="en-US" altLang="en-US" sz="2400" dirty="0" smtClean="0">
                <a:solidFill>
                  <a:srgbClr val="333399"/>
                </a:solidFill>
              </a:rPr>
              <a:t> </a:t>
            </a:r>
            <a:r>
              <a:rPr lang="en-US" altLang="en-US" sz="2400" dirty="0" err="1" smtClean="0">
                <a:solidFill>
                  <a:srgbClr val="333399"/>
                </a:solidFill>
              </a:rPr>
              <a:t>vì</a:t>
            </a:r>
            <a:r>
              <a:rPr lang="en-US" altLang="en-US" sz="2400" dirty="0" smtClean="0">
                <a:solidFill>
                  <a:srgbClr val="333399"/>
                </a:solidFill>
              </a:rPr>
              <a:t> con.</a:t>
            </a:r>
          </a:p>
          <a:p>
            <a:pPr eaLnBrk="1" hangingPunct="1"/>
            <a:endParaRPr lang="en-US" altLang="en-US" sz="2400" dirty="0">
              <a:solidFill>
                <a:srgbClr val="0000FF"/>
              </a:solidFill>
            </a:endParaRPr>
          </a:p>
        </p:txBody>
      </p:sp>
      <p:sp>
        <p:nvSpPr>
          <p:cNvPr id="18436" name="Rectangle 10"/>
          <p:cNvSpPr>
            <a:spLocks noChangeArrowheads="1"/>
          </p:cNvSpPr>
          <p:nvPr/>
        </p:nvSpPr>
        <p:spPr bwMode="auto">
          <a:xfrm>
            <a:off x="398463" y="620713"/>
            <a:ext cx="3794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b="1" u="sng" dirty="0">
                <a:solidFill>
                  <a:srgbClr val="000099"/>
                </a:solidFill>
              </a:rPr>
              <a:t>b. </a:t>
            </a:r>
            <a:r>
              <a:rPr lang="en-US" altLang="en-US" sz="2400" b="1" u="sng" dirty="0" err="1">
                <a:solidFill>
                  <a:srgbClr val="000099"/>
                </a:solidFill>
              </a:rPr>
              <a:t>Hình</a:t>
            </a:r>
            <a:r>
              <a:rPr lang="en-US" altLang="en-US" sz="2400" b="1" u="sng" dirty="0">
                <a:solidFill>
                  <a:srgbClr val="000099"/>
                </a:solidFill>
              </a:rPr>
              <a:t> </a:t>
            </a:r>
            <a:r>
              <a:rPr lang="en-US" altLang="en-US" sz="2400" b="1" u="sng" dirty="0" err="1">
                <a:solidFill>
                  <a:srgbClr val="000099"/>
                </a:solidFill>
              </a:rPr>
              <a:t>ảnh</a:t>
            </a:r>
            <a:r>
              <a:rPr lang="en-US" altLang="en-US" sz="2400" b="1" u="sng" dirty="0">
                <a:solidFill>
                  <a:srgbClr val="000099"/>
                </a:solidFill>
              </a:rPr>
              <a:t> </a:t>
            </a:r>
            <a:r>
              <a:rPr lang="en-US" altLang="en-US" sz="2400" b="1" u="sng" dirty="0" err="1">
                <a:solidFill>
                  <a:srgbClr val="000099"/>
                </a:solidFill>
              </a:rPr>
              <a:t>người</a:t>
            </a:r>
            <a:r>
              <a:rPr lang="en-US" altLang="en-US" sz="2400" b="1" u="sng" dirty="0">
                <a:solidFill>
                  <a:srgbClr val="000099"/>
                </a:solidFill>
              </a:rPr>
              <a:t> </a:t>
            </a:r>
            <a:r>
              <a:rPr lang="en-US" altLang="en-US" sz="2400" b="1" u="sng" dirty="0" err="1">
                <a:solidFill>
                  <a:srgbClr val="000099"/>
                </a:solidFill>
              </a:rPr>
              <a:t>mẹ</a:t>
            </a:r>
            <a:endParaRPr lang="en-US" altLang="en-US" sz="2400" b="1" u="sng" dirty="0"/>
          </a:p>
        </p:txBody>
      </p:sp>
      <p:sp>
        <p:nvSpPr>
          <p:cNvPr id="80908" name="Text Box 12"/>
          <p:cNvSpPr txBox="1">
            <a:spLocks noChangeArrowheads="1"/>
          </p:cNvSpPr>
          <p:nvPr/>
        </p:nvSpPr>
        <p:spPr bwMode="auto">
          <a:xfrm>
            <a:off x="955675" y="3111500"/>
            <a:ext cx="79692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a:solidFill>
                  <a:srgbClr val="333399"/>
                </a:solidFill>
              </a:rPr>
              <a:t>-  Mẹ là chỗ dựa tinh thần vững chắc cho con suốt cuộc đời. </a:t>
            </a:r>
            <a:endParaRPr lang="en-US" altLang="en-US" sz="2400">
              <a:solidFill>
                <a:srgbClr val="333399"/>
              </a:solidFill>
              <a:sym typeface="Wingdings" pitchFamily="2" charset="2"/>
            </a:endParaRPr>
          </a:p>
        </p:txBody>
      </p:sp>
      <p:sp>
        <p:nvSpPr>
          <p:cNvPr id="80909" name="Text Box 13"/>
          <p:cNvSpPr txBox="1">
            <a:spLocks noChangeArrowheads="1"/>
          </p:cNvSpPr>
          <p:nvPr/>
        </p:nvSpPr>
        <p:spPr bwMode="auto">
          <a:xfrm>
            <a:off x="321880" y="3960813"/>
            <a:ext cx="85760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b="1" dirty="0">
                <a:solidFill>
                  <a:srgbClr val="FF3300"/>
                </a:solidFill>
                <a:sym typeface="Wingdings" pitchFamily="2" charset="2"/>
              </a:rPr>
              <a:t> </a:t>
            </a:r>
            <a:r>
              <a:rPr lang="en-US" altLang="en-US" sz="2400" b="1" dirty="0" err="1">
                <a:solidFill>
                  <a:srgbClr val="FF3300"/>
                </a:solidFill>
                <a:sym typeface="Wingdings" pitchFamily="2" charset="2"/>
              </a:rPr>
              <a:t>Phẩm</a:t>
            </a:r>
            <a:r>
              <a:rPr lang="en-US" altLang="en-US" sz="2400" b="1" dirty="0">
                <a:solidFill>
                  <a:srgbClr val="FF3300"/>
                </a:solidFill>
                <a:sym typeface="Wingdings" pitchFamily="2" charset="2"/>
              </a:rPr>
              <a:t> </a:t>
            </a:r>
            <a:r>
              <a:rPr lang="en-US" altLang="en-US" sz="2400" b="1" dirty="0" err="1">
                <a:solidFill>
                  <a:srgbClr val="FF3300"/>
                </a:solidFill>
                <a:sym typeface="Wingdings" pitchFamily="2" charset="2"/>
              </a:rPr>
              <a:t>chất</a:t>
            </a:r>
            <a:r>
              <a:rPr lang="en-US" altLang="en-US" sz="2400" b="1" dirty="0">
                <a:solidFill>
                  <a:srgbClr val="FF3300"/>
                </a:solidFill>
                <a:sym typeface="Wingdings" pitchFamily="2" charset="2"/>
              </a:rPr>
              <a:t> </a:t>
            </a:r>
            <a:r>
              <a:rPr lang="en-US" altLang="en-US" sz="2400" b="1" dirty="0" err="1">
                <a:solidFill>
                  <a:srgbClr val="FF3300"/>
                </a:solidFill>
                <a:sym typeface="Wingdings" pitchFamily="2" charset="2"/>
              </a:rPr>
              <a:t>cao</a:t>
            </a:r>
            <a:r>
              <a:rPr lang="en-US" altLang="en-US" sz="2400" b="1" dirty="0">
                <a:solidFill>
                  <a:srgbClr val="FF3300"/>
                </a:solidFill>
                <a:sym typeface="Wingdings" pitchFamily="2" charset="2"/>
              </a:rPr>
              <a:t> </a:t>
            </a:r>
            <a:r>
              <a:rPr lang="en-US" altLang="en-US" sz="2400" b="1" dirty="0" err="1">
                <a:solidFill>
                  <a:srgbClr val="FF3300"/>
                </a:solidFill>
                <a:sym typeface="Wingdings" pitchFamily="2" charset="2"/>
              </a:rPr>
              <a:t>đẹp</a:t>
            </a:r>
            <a:r>
              <a:rPr lang="en-US" altLang="en-US" sz="2400" b="1" dirty="0">
                <a:solidFill>
                  <a:srgbClr val="FF3300"/>
                </a:solidFill>
                <a:sym typeface="Wingdings" pitchFamily="2" charset="2"/>
              </a:rPr>
              <a:t>, </a:t>
            </a:r>
            <a:r>
              <a:rPr lang="en-US" altLang="en-US" sz="2400" b="1" dirty="0" err="1">
                <a:solidFill>
                  <a:srgbClr val="FF3300"/>
                </a:solidFill>
                <a:sym typeface="Wingdings" pitchFamily="2" charset="2"/>
              </a:rPr>
              <a:t>xứng</a:t>
            </a:r>
            <a:r>
              <a:rPr lang="en-US" altLang="en-US" sz="2400" b="1" dirty="0">
                <a:solidFill>
                  <a:srgbClr val="FF3300"/>
                </a:solidFill>
                <a:sym typeface="Wingdings" pitchFamily="2" charset="2"/>
              </a:rPr>
              <a:t> </a:t>
            </a:r>
            <a:r>
              <a:rPr lang="en-US" altLang="en-US" sz="2400" b="1" dirty="0" err="1">
                <a:solidFill>
                  <a:srgbClr val="FF3300"/>
                </a:solidFill>
                <a:sym typeface="Wingdings" pitchFamily="2" charset="2"/>
              </a:rPr>
              <a:t>đáng</a:t>
            </a:r>
            <a:r>
              <a:rPr lang="en-US" altLang="en-US" sz="2400" b="1" dirty="0">
                <a:solidFill>
                  <a:srgbClr val="FF3300"/>
                </a:solidFill>
                <a:sym typeface="Wingdings" pitchFamily="2" charset="2"/>
              </a:rPr>
              <a:t> </a:t>
            </a:r>
            <a:r>
              <a:rPr lang="en-US" altLang="en-US" sz="2400" b="1" dirty="0" err="1" smtClean="0">
                <a:solidFill>
                  <a:srgbClr val="FF3300"/>
                </a:solidFill>
                <a:sym typeface="Wingdings" pitchFamily="2" charset="2"/>
              </a:rPr>
              <a:t>được</a:t>
            </a:r>
            <a:r>
              <a:rPr lang="en-US" altLang="en-US" sz="2400" b="1" dirty="0" smtClean="0">
                <a:solidFill>
                  <a:srgbClr val="FF3300"/>
                </a:solidFill>
                <a:sym typeface="Wingdings" pitchFamily="2" charset="2"/>
              </a:rPr>
              <a:t> </a:t>
            </a:r>
            <a:r>
              <a:rPr lang="en-US" altLang="en-US" sz="2400" b="1" dirty="0" err="1" smtClean="0">
                <a:solidFill>
                  <a:srgbClr val="FF3300"/>
                </a:solidFill>
                <a:sym typeface="Wingdings" pitchFamily="2" charset="2"/>
              </a:rPr>
              <a:t>tôn</a:t>
            </a:r>
            <a:r>
              <a:rPr lang="en-US" altLang="en-US" sz="2400" b="1" dirty="0" smtClean="0">
                <a:solidFill>
                  <a:srgbClr val="FF3300"/>
                </a:solidFill>
                <a:sym typeface="Wingdings" pitchFamily="2" charset="2"/>
              </a:rPr>
              <a:t> </a:t>
            </a:r>
            <a:r>
              <a:rPr lang="en-US" altLang="en-US" sz="2400" b="1" dirty="0" err="1">
                <a:solidFill>
                  <a:srgbClr val="FF3300"/>
                </a:solidFill>
                <a:sym typeface="Wingdings" pitchFamily="2" charset="2"/>
              </a:rPr>
              <a:t>thờ</a:t>
            </a:r>
            <a:r>
              <a:rPr lang="en-US" altLang="en-US" sz="2400" b="1" dirty="0">
                <a:solidFill>
                  <a:srgbClr val="FF3300"/>
                </a:solidFill>
                <a:sym typeface="Wingdings" pitchFamily="2" charset="2"/>
              </a:rPr>
              <a:t>, </a:t>
            </a:r>
            <a:r>
              <a:rPr lang="en-US" altLang="en-US" sz="2400" b="1" dirty="0" err="1">
                <a:solidFill>
                  <a:srgbClr val="FF3300"/>
                </a:solidFill>
                <a:sym typeface="Wingdings" pitchFamily="2" charset="2"/>
              </a:rPr>
              <a:t>kính</a:t>
            </a:r>
            <a:r>
              <a:rPr lang="en-US" altLang="en-US" sz="2400" b="1" dirty="0">
                <a:solidFill>
                  <a:srgbClr val="FF3300"/>
                </a:solidFill>
                <a:sym typeface="Wingdings" pitchFamily="2" charset="2"/>
              </a:rPr>
              <a:t> </a:t>
            </a:r>
            <a:r>
              <a:rPr lang="en-US" altLang="en-US" sz="2400" b="1" dirty="0" err="1">
                <a:solidFill>
                  <a:srgbClr val="FF3300"/>
                </a:solidFill>
                <a:sym typeface="Wingdings" pitchFamily="2" charset="2"/>
              </a:rPr>
              <a:t>trọng</a:t>
            </a:r>
            <a:r>
              <a:rPr lang="en-US" altLang="en-US" sz="2400" b="1" dirty="0">
                <a:solidFill>
                  <a:srgbClr val="FF3300"/>
                </a:solidFill>
                <a:sym typeface="Wingdings" pitchFamily="2" charset="2"/>
              </a:rPr>
              <a:t>.</a:t>
            </a:r>
          </a:p>
        </p:txBody>
      </p:sp>
      <p:sp>
        <p:nvSpPr>
          <p:cNvPr id="80910" name="Text Box 14"/>
          <p:cNvSpPr txBox="1">
            <a:spLocks noChangeArrowheads="1"/>
          </p:cNvSpPr>
          <p:nvPr/>
        </p:nvSpPr>
        <p:spPr bwMode="auto">
          <a:xfrm>
            <a:off x="473075" y="5086350"/>
            <a:ext cx="3794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b="1" u="sng" dirty="0">
                <a:solidFill>
                  <a:srgbClr val="333399"/>
                </a:solidFill>
              </a:rPr>
              <a:t>c. </a:t>
            </a:r>
            <a:r>
              <a:rPr lang="en-US" altLang="en-US" sz="2400" b="1" u="sng" dirty="0" err="1">
                <a:solidFill>
                  <a:srgbClr val="333399"/>
                </a:solidFill>
              </a:rPr>
              <a:t>Hình</a:t>
            </a:r>
            <a:r>
              <a:rPr lang="en-US" altLang="en-US" sz="2400" b="1" u="sng" dirty="0">
                <a:solidFill>
                  <a:srgbClr val="333399"/>
                </a:solidFill>
              </a:rPr>
              <a:t> </a:t>
            </a:r>
            <a:r>
              <a:rPr lang="en-US" altLang="en-US" sz="2400" b="1" u="sng" dirty="0" err="1">
                <a:solidFill>
                  <a:srgbClr val="333399"/>
                </a:solidFill>
              </a:rPr>
              <a:t>ảnh</a:t>
            </a:r>
            <a:r>
              <a:rPr lang="en-US" altLang="en-US" sz="2400" b="1" u="sng" dirty="0">
                <a:solidFill>
                  <a:srgbClr val="333399"/>
                </a:solidFill>
              </a:rPr>
              <a:t> </a:t>
            </a:r>
            <a:r>
              <a:rPr lang="en-US" altLang="en-US" sz="2400" b="1" u="sng" dirty="0" err="1">
                <a:solidFill>
                  <a:srgbClr val="333399"/>
                </a:solidFill>
              </a:rPr>
              <a:t>đứa</a:t>
            </a:r>
            <a:r>
              <a:rPr lang="en-US" altLang="en-US" sz="2400" b="1" u="sng" dirty="0">
                <a:solidFill>
                  <a:srgbClr val="333399"/>
                </a:solidFill>
              </a:rPr>
              <a:t> con:</a:t>
            </a:r>
            <a:endParaRPr lang="en-US" altLang="en-US" sz="2400" b="1" u="sng" dirty="0">
              <a:solidFill>
                <a:srgbClr val="333399"/>
              </a:solidFill>
              <a:sym typeface="Wingdings" pitchFamily="2" charset="2"/>
            </a:endParaRPr>
          </a:p>
        </p:txBody>
      </p:sp>
    </p:spTree>
    <p:extLst>
      <p:ext uri="{BB962C8B-B14F-4D97-AF65-F5344CB8AC3E}">
        <p14:creationId xmlns:p14="http://schemas.microsoft.com/office/powerpoint/2010/main" val="202932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Effect transition="in" filter="fade">
                                      <p:cBhvr>
                                        <p:cTn id="13" dur="1000"/>
                                        <p:tgtEl>
                                          <p:spTgt spid="18435">
                                            <p:txEl>
                                              <p:pRg st="1" end="1"/>
                                            </p:txEl>
                                          </p:spTgt>
                                        </p:tgtEl>
                                      </p:cBhvr>
                                    </p:animEffect>
                                    <p:anim calcmode="lin" valueType="num">
                                      <p:cBhvr>
                                        <p:cTn id="14"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8435">
                                            <p:txEl>
                                              <p:pRg st="2" end="2"/>
                                            </p:txEl>
                                          </p:spTgt>
                                        </p:tgtEl>
                                        <p:attrNameLst>
                                          <p:attrName>style.visibility</p:attrName>
                                        </p:attrNameLst>
                                      </p:cBhvr>
                                      <p:to>
                                        <p:strVal val="visible"/>
                                      </p:to>
                                    </p:set>
                                    <p:animEffect transition="in" filter="fade">
                                      <p:cBhvr>
                                        <p:cTn id="20" dur="1000"/>
                                        <p:tgtEl>
                                          <p:spTgt spid="18435">
                                            <p:txEl>
                                              <p:pRg st="2" end="2"/>
                                            </p:txEl>
                                          </p:spTgt>
                                        </p:tgtEl>
                                      </p:cBhvr>
                                    </p:animEffect>
                                    <p:anim calcmode="lin" valueType="num">
                                      <p:cBhvr>
                                        <p:cTn id="21"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0908"/>
                                        </p:tgtEl>
                                        <p:attrNameLst>
                                          <p:attrName>style.visibility</p:attrName>
                                        </p:attrNameLst>
                                      </p:cBhvr>
                                      <p:to>
                                        <p:strVal val="visible"/>
                                      </p:to>
                                    </p:set>
                                    <p:anim calcmode="lin" valueType="num">
                                      <p:cBhvr>
                                        <p:cTn id="27" dur="500" fill="hold"/>
                                        <p:tgtEl>
                                          <p:spTgt spid="80908"/>
                                        </p:tgtEl>
                                        <p:attrNameLst>
                                          <p:attrName>ppt_w</p:attrName>
                                        </p:attrNameLst>
                                      </p:cBhvr>
                                      <p:tavLst>
                                        <p:tav tm="0">
                                          <p:val>
                                            <p:fltVal val="0"/>
                                          </p:val>
                                        </p:tav>
                                        <p:tav tm="100000">
                                          <p:val>
                                            <p:strVal val="#ppt_w"/>
                                          </p:val>
                                        </p:tav>
                                      </p:tavLst>
                                    </p:anim>
                                    <p:anim calcmode="lin" valueType="num">
                                      <p:cBhvr>
                                        <p:cTn id="28" dur="500" fill="hold"/>
                                        <p:tgtEl>
                                          <p:spTgt spid="80908"/>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80909"/>
                                        </p:tgtEl>
                                        <p:attrNameLst>
                                          <p:attrName>style.visibility</p:attrName>
                                        </p:attrNameLst>
                                      </p:cBhvr>
                                      <p:to>
                                        <p:strVal val="visible"/>
                                      </p:to>
                                    </p:set>
                                    <p:anim calcmode="lin" valueType="num">
                                      <p:cBhvr>
                                        <p:cTn id="33" dur="500" fill="hold"/>
                                        <p:tgtEl>
                                          <p:spTgt spid="80909"/>
                                        </p:tgtEl>
                                        <p:attrNameLst>
                                          <p:attrName>ppt_w</p:attrName>
                                        </p:attrNameLst>
                                      </p:cBhvr>
                                      <p:tavLst>
                                        <p:tav tm="0">
                                          <p:val>
                                            <p:fltVal val="0"/>
                                          </p:val>
                                        </p:tav>
                                        <p:tav tm="100000">
                                          <p:val>
                                            <p:strVal val="#ppt_w"/>
                                          </p:val>
                                        </p:tav>
                                      </p:tavLst>
                                    </p:anim>
                                    <p:anim calcmode="lin" valueType="num">
                                      <p:cBhvr>
                                        <p:cTn id="34" dur="500" fill="hold"/>
                                        <p:tgtEl>
                                          <p:spTgt spid="80909"/>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0910"/>
                                        </p:tgtEl>
                                        <p:attrNameLst>
                                          <p:attrName>style.visibility</p:attrName>
                                        </p:attrNameLst>
                                      </p:cBhvr>
                                      <p:to>
                                        <p:strVal val="visible"/>
                                      </p:to>
                                    </p:set>
                                    <p:anim calcmode="lin" valueType="num">
                                      <p:cBhvr additive="base">
                                        <p:cTn id="39" dur="500" fill="hold"/>
                                        <p:tgtEl>
                                          <p:spTgt spid="80910"/>
                                        </p:tgtEl>
                                        <p:attrNameLst>
                                          <p:attrName>ppt_x</p:attrName>
                                        </p:attrNameLst>
                                      </p:cBhvr>
                                      <p:tavLst>
                                        <p:tav tm="0">
                                          <p:val>
                                            <p:strVal val="#ppt_x"/>
                                          </p:val>
                                        </p:tav>
                                        <p:tav tm="100000">
                                          <p:val>
                                            <p:strVal val="#ppt_x"/>
                                          </p:val>
                                        </p:tav>
                                      </p:tavLst>
                                    </p:anim>
                                    <p:anim calcmode="lin" valueType="num">
                                      <p:cBhvr additive="base">
                                        <p:cTn id="40" dur="500" fill="hold"/>
                                        <p:tgtEl>
                                          <p:spTgt spid="809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8" grpId="0"/>
      <p:bldP spid="80909" grpId="0"/>
      <p:bldP spid="809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ecision 2"/>
          <p:cNvSpPr/>
          <p:nvPr/>
        </p:nvSpPr>
        <p:spPr bwMode="auto">
          <a:xfrm>
            <a:off x="3509469" y="5857640"/>
            <a:ext cx="2656325" cy="834845"/>
          </a:xfrm>
          <a:prstGeom prst="flowChartDecision">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Flowchart: Punched Tape 1"/>
          <p:cNvSpPr/>
          <p:nvPr/>
        </p:nvSpPr>
        <p:spPr bwMode="auto">
          <a:xfrm>
            <a:off x="3357680" y="6388905"/>
            <a:ext cx="1973270" cy="45719"/>
          </a:xfrm>
          <a:prstGeom prst="flowChartPunchedTap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2052" name="Picture 4" descr="C:\Users\Administrator\AppData\Local\Microsoft\Windows\Temporary Internet Files\Content.IE5\BGOQ1SAT\300px-Topografía_actual_de_la_Tierra.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2428875"/>
            <a:ext cx="28575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istrator\AppData\Local\Microsoft\Windows\Temporary Internet Files\Content.IE5\BGOQ1SAT\300px-Topografía_actual_de_la_Tierra.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2428875"/>
            <a:ext cx="2857500" cy="2000250"/>
          </a:xfrm>
          <a:prstGeom prst="rect">
            <a:avLst/>
          </a:prstGeom>
          <a:noFill/>
          <a:extLst>
            <a:ext uri="{909E8E84-426E-40DD-AFC4-6F175D3DCCD1}">
              <a14:hiddenFill xmlns:a14="http://schemas.microsoft.com/office/drawing/2010/main">
                <a:solidFill>
                  <a:srgbClr val="FFFFFF"/>
                </a:solidFill>
              </a14:hiddenFill>
            </a:ext>
          </a:extLst>
        </p:spPr>
      </p:pic>
    </p:spTree>
    <p:controls>
      <mc:AlternateContent xmlns:mc="http://schemas.openxmlformats.org/markup-compatibility/2006">
        <mc:Choice xmlns:v="urn:schemas-microsoft-com:vml" Requires="v">
          <p:control spid="2054" name="ShockwaveFlash2" r:id="rId2" imgW="8109052" imgH="6136580"/>
        </mc:Choice>
        <mc:Fallback>
          <p:control name="ShockwaveFlash2" r:id="rId2" imgW="8109052" imgH="6136580">
            <p:pic>
              <p:nvPicPr>
                <p:cNvPr id="0" name="ShockwaveFlash2"/>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620713"/>
                  <a:ext cx="9144000" cy="69818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17333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398463" y="430213"/>
            <a:ext cx="3794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b="1" dirty="0">
                <a:solidFill>
                  <a:srgbClr val="000099"/>
                </a:solidFill>
              </a:rPr>
              <a:t>b. </a:t>
            </a:r>
            <a:r>
              <a:rPr lang="en-US" altLang="en-US" sz="2400" b="1" dirty="0" err="1">
                <a:solidFill>
                  <a:srgbClr val="000099"/>
                </a:solidFill>
              </a:rPr>
              <a:t>Hình</a:t>
            </a:r>
            <a:r>
              <a:rPr lang="en-US" altLang="en-US" sz="2400" b="1" dirty="0">
                <a:solidFill>
                  <a:srgbClr val="000099"/>
                </a:solidFill>
              </a:rPr>
              <a:t> </a:t>
            </a:r>
            <a:r>
              <a:rPr lang="en-US" altLang="en-US" sz="2400" b="1" dirty="0" err="1">
                <a:solidFill>
                  <a:srgbClr val="000099"/>
                </a:solidFill>
              </a:rPr>
              <a:t>ảnh</a:t>
            </a:r>
            <a:r>
              <a:rPr lang="en-US" altLang="en-US" sz="2400" b="1" dirty="0">
                <a:solidFill>
                  <a:srgbClr val="000099"/>
                </a:solidFill>
              </a:rPr>
              <a:t> </a:t>
            </a:r>
            <a:r>
              <a:rPr lang="en-US" altLang="en-US" sz="2400" b="1" dirty="0" err="1">
                <a:solidFill>
                  <a:srgbClr val="000099"/>
                </a:solidFill>
              </a:rPr>
              <a:t>người</a:t>
            </a:r>
            <a:r>
              <a:rPr lang="en-US" altLang="en-US" sz="2400" b="1" dirty="0">
                <a:solidFill>
                  <a:srgbClr val="000099"/>
                </a:solidFill>
              </a:rPr>
              <a:t> </a:t>
            </a:r>
            <a:r>
              <a:rPr lang="en-US" altLang="en-US" sz="2400" b="1" dirty="0" err="1">
                <a:solidFill>
                  <a:srgbClr val="000099"/>
                </a:solidFill>
              </a:rPr>
              <a:t>mẹ</a:t>
            </a:r>
            <a:r>
              <a:rPr lang="en-US" altLang="en-US" sz="2400" b="1" dirty="0">
                <a:solidFill>
                  <a:srgbClr val="000099"/>
                </a:solidFill>
              </a:rPr>
              <a:t>:</a:t>
            </a:r>
            <a:endParaRPr lang="en-US" altLang="en-US" sz="2400" b="1" dirty="0"/>
          </a:p>
        </p:txBody>
      </p:sp>
      <p:sp>
        <p:nvSpPr>
          <p:cNvPr id="19463" name="Text Box 7"/>
          <p:cNvSpPr txBox="1">
            <a:spLocks noChangeArrowheads="1"/>
          </p:cNvSpPr>
          <p:nvPr/>
        </p:nvSpPr>
        <p:spPr bwMode="auto">
          <a:xfrm>
            <a:off x="360363" y="848570"/>
            <a:ext cx="3794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b="1" dirty="0">
                <a:solidFill>
                  <a:srgbClr val="333399"/>
                </a:solidFill>
              </a:rPr>
              <a:t>c. </a:t>
            </a:r>
            <a:r>
              <a:rPr lang="en-US" altLang="en-US" sz="2400" b="1" dirty="0" err="1">
                <a:solidFill>
                  <a:srgbClr val="333399"/>
                </a:solidFill>
              </a:rPr>
              <a:t>Hình</a:t>
            </a:r>
            <a:r>
              <a:rPr lang="en-US" altLang="en-US" sz="2400" b="1" dirty="0">
                <a:solidFill>
                  <a:srgbClr val="333399"/>
                </a:solidFill>
              </a:rPr>
              <a:t> </a:t>
            </a:r>
            <a:r>
              <a:rPr lang="en-US" altLang="en-US" sz="2400" b="1" dirty="0" err="1">
                <a:solidFill>
                  <a:srgbClr val="333399"/>
                </a:solidFill>
              </a:rPr>
              <a:t>ảnh</a:t>
            </a:r>
            <a:r>
              <a:rPr lang="en-US" altLang="en-US" sz="2400" b="1" dirty="0">
                <a:solidFill>
                  <a:srgbClr val="333399"/>
                </a:solidFill>
              </a:rPr>
              <a:t> </a:t>
            </a:r>
            <a:r>
              <a:rPr lang="en-US" altLang="en-US" sz="2400" b="1" dirty="0" err="1">
                <a:solidFill>
                  <a:srgbClr val="333399"/>
                </a:solidFill>
              </a:rPr>
              <a:t>đứa</a:t>
            </a:r>
            <a:r>
              <a:rPr lang="en-US" altLang="en-US" sz="2400" b="1" dirty="0">
                <a:solidFill>
                  <a:srgbClr val="333399"/>
                </a:solidFill>
              </a:rPr>
              <a:t> con:</a:t>
            </a:r>
            <a:endParaRPr lang="en-US" altLang="en-US" sz="2400" b="1" dirty="0">
              <a:solidFill>
                <a:srgbClr val="333399"/>
              </a:solidFill>
              <a:sym typeface="Wingdings" pitchFamily="2" charset="2"/>
            </a:endParaRPr>
          </a:p>
        </p:txBody>
      </p:sp>
      <p:sp>
        <p:nvSpPr>
          <p:cNvPr id="109576" name="Text Box 8"/>
          <p:cNvSpPr txBox="1">
            <a:spLocks noChangeArrowheads="1"/>
          </p:cNvSpPr>
          <p:nvPr/>
        </p:nvSpPr>
        <p:spPr bwMode="auto">
          <a:xfrm>
            <a:off x="1004888" y="1445470"/>
            <a:ext cx="79692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buFontTx/>
              <a:buChar char="-"/>
            </a:pPr>
            <a:r>
              <a:rPr lang="en-US" altLang="en-US" sz="2400" dirty="0" err="1" smtClean="0">
                <a:solidFill>
                  <a:srgbClr val="333399"/>
                </a:solidFill>
              </a:rPr>
              <a:t>Bồng</a:t>
            </a:r>
            <a:r>
              <a:rPr lang="en-US" altLang="en-US" sz="2400" dirty="0" smtClean="0">
                <a:solidFill>
                  <a:srgbClr val="333399"/>
                </a:solidFill>
              </a:rPr>
              <a:t> </a:t>
            </a:r>
            <a:r>
              <a:rPr lang="en-US" altLang="en-US" sz="2400" dirty="0" err="1">
                <a:solidFill>
                  <a:srgbClr val="333399"/>
                </a:solidFill>
              </a:rPr>
              <a:t>bột</a:t>
            </a:r>
            <a:r>
              <a:rPr lang="en-US" altLang="en-US" sz="2400" dirty="0">
                <a:solidFill>
                  <a:srgbClr val="333399"/>
                </a:solidFill>
              </a:rPr>
              <a:t> </a:t>
            </a:r>
            <a:r>
              <a:rPr lang="en-US" altLang="en-US" sz="2400" dirty="0" err="1">
                <a:solidFill>
                  <a:srgbClr val="333399"/>
                </a:solidFill>
              </a:rPr>
              <a:t>nhưng</a:t>
            </a:r>
            <a:r>
              <a:rPr lang="en-US" altLang="en-US" sz="2400" dirty="0">
                <a:solidFill>
                  <a:srgbClr val="333399"/>
                </a:solidFill>
              </a:rPr>
              <a:t> </a:t>
            </a:r>
            <a:r>
              <a:rPr lang="en-US" altLang="en-US" sz="2400" dirty="0" err="1">
                <a:solidFill>
                  <a:srgbClr val="333399"/>
                </a:solidFill>
              </a:rPr>
              <a:t>hiếu</a:t>
            </a:r>
            <a:r>
              <a:rPr lang="en-US" altLang="en-US" sz="2400" dirty="0">
                <a:solidFill>
                  <a:srgbClr val="333399"/>
                </a:solidFill>
              </a:rPr>
              <a:t> </a:t>
            </a:r>
            <a:r>
              <a:rPr lang="en-US" altLang="en-US" sz="2400" dirty="0" err="1" smtClean="0">
                <a:solidFill>
                  <a:srgbClr val="333399"/>
                </a:solidFill>
              </a:rPr>
              <a:t>thảo</a:t>
            </a:r>
            <a:endParaRPr lang="en-US" altLang="en-US" sz="2400" dirty="0" smtClean="0">
              <a:solidFill>
                <a:srgbClr val="333399"/>
              </a:solidFill>
            </a:endParaRPr>
          </a:p>
          <a:p>
            <a:pPr eaLnBrk="1" hangingPunct="1">
              <a:buFontTx/>
              <a:buChar char="-"/>
            </a:pPr>
            <a:r>
              <a:rPr lang="en-US" altLang="en-US" sz="2400" dirty="0" err="1" smtClean="0">
                <a:solidFill>
                  <a:srgbClr val="333399"/>
                </a:solidFill>
              </a:rPr>
              <a:t>Biết</a:t>
            </a:r>
            <a:r>
              <a:rPr lang="en-US" altLang="en-US" sz="2400" dirty="0" smtClean="0">
                <a:solidFill>
                  <a:srgbClr val="333399"/>
                </a:solidFill>
              </a:rPr>
              <a:t> </a:t>
            </a:r>
            <a:r>
              <a:rPr lang="en-US" altLang="en-US" sz="2400" dirty="0" err="1" smtClean="0">
                <a:solidFill>
                  <a:srgbClr val="333399"/>
                </a:solidFill>
              </a:rPr>
              <a:t>nhận</a:t>
            </a:r>
            <a:r>
              <a:rPr lang="en-US" altLang="en-US" sz="2400" dirty="0" smtClean="0">
                <a:solidFill>
                  <a:srgbClr val="333399"/>
                </a:solidFill>
              </a:rPr>
              <a:t> </a:t>
            </a:r>
            <a:r>
              <a:rPr lang="en-US" altLang="en-US" sz="2400" dirty="0" err="1" smtClean="0">
                <a:solidFill>
                  <a:srgbClr val="333399"/>
                </a:solidFill>
              </a:rPr>
              <a:t>ra</a:t>
            </a:r>
            <a:r>
              <a:rPr lang="en-US" altLang="en-US" sz="2400" dirty="0" smtClean="0">
                <a:solidFill>
                  <a:srgbClr val="333399"/>
                </a:solidFill>
              </a:rPr>
              <a:t> </a:t>
            </a:r>
            <a:r>
              <a:rPr lang="en-US" altLang="en-US" sz="2400" dirty="0" err="1" smtClean="0">
                <a:solidFill>
                  <a:srgbClr val="333399"/>
                </a:solidFill>
              </a:rPr>
              <a:t>lỗi</a:t>
            </a:r>
            <a:r>
              <a:rPr lang="en-US" altLang="en-US" sz="2400" dirty="0" smtClean="0">
                <a:solidFill>
                  <a:srgbClr val="333399"/>
                </a:solidFill>
              </a:rPr>
              <a:t> </a:t>
            </a:r>
            <a:r>
              <a:rPr lang="en-US" altLang="en-US" sz="2400" dirty="0" err="1" smtClean="0">
                <a:solidFill>
                  <a:srgbClr val="333399"/>
                </a:solidFill>
              </a:rPr>
              <a:t>lầm</a:t>
            </a:r>
            <a:r>
              <a:rPr lang="en-US" altLang="en-US" sz="2400" dirty="0" smtClean="0">
                <a:solidFill>
                  <a:srgbClr val="333399"/>
                </a:solidFill>
              </a:rPr>
              <a:t> </a:t>
            </a:r>
            <a:r>
              <a:rPr lang="en-US" altLang="en-US" sz="2400" dirty="0" err="1" smtClean="0">
                <a:solidFill>
                  <a:srgbClr val="333399"/>
                </a:solidFill>
              </a:rPr>
              <a:t>của</a:t>
            </a:r>
            <a:r>
              <a:rPr lang="en-US" altLang="en-US" sz="2400" dirty="0" smtClean="0">
                <a:solidFill>
                  <a:srgbClr val="333399"/>
                </a:solidFill>
              </a:rPr>
              <a:t> </a:t>
            </a:r>
            <a:r>
              <a:rPr lang="en-US" altLang="en-US" sz="2400" dirty="0" err="1" smtClean="0">
                <a:solidFill>
                  <a:srgbClr val="333399"/>
                </a:solidFill>
              </a:rPr>
              <a:t>mình</a:t>
            </a:r>
            <a:endParaRPr lang="en-US" altLang="en-US" sz="2400" dirty="0" smtClean="0">
              <a:solidFill>
                <a:srgbClr val="333399"/>
              </a:solidFill>
            </a:endParaRPr>
          </a:p>
          <a:p>
            <a:pPr eaLnBrk="1" hangingPunct="1">
              <a:buFontTx/>
              <a:buChar char="-"/>
            </a:pPr>
            <a:r>
              <a:rPr lang="en-US" altLang="en-US" sz="2400" dirty="0" err="1" smtClean="0">
                <a:solidFill>
                  <a:srgbClr val="333399"/>
                </a:solidFill>
              </a:rPr>
              <a:t>Có</a:t>
            </a:r>
            <a:r>
              <a:rPr lang="en-US" altLang="en-US" sz="2400" dirty="0" smtClean="0">
                <a:solidFill>
                  <a:srgbClr val="333399"/>
                </a:solidFill>
              </a:rPr>
              <a:t> </a:t>
            </a:r>
            <a:r>
              <a:rPr lang="en-US" altLang="en-US" sz="2400" dirty="0" err="1" smtClean="0">
                <a:solidFill>
                  <a:srgbClr val="333399"/>
                </a:solidFill>
              </a:rPr>
              <a:t>tấm</a:t>
            </a:r>
            <a:r>
              <a:rPr lang="en-US" altLang="en-US" sz="2400" dirty="0" smtClean="0">
                <a:solidFill>
                  <a:srgbClr val="333399"/>
                </a:solidFill>
              </a:rPr>
              <a:t> </a:t>
            </a:r>
            <a:r>
              <a:rPr lang="en-US" altLang="en-US" sz="2400" dirty="0" err="1">
                <a:solidFill>
                  <a:srgbClr val="333399"/>
                </a:solidFill>
              </a:rPr>
              <a:t>lòng</a:t>
            </a:r>
            <a:r>
              <a:rPr lang="en-US" altLang="en-US" sz="2400" dirty="0">
                <a:solidFill>
                  <a:srgbClr val="333399"/>
                </a:solidFill>
              </a:rPr>
              <a:t> </a:t>
            </a:r>
            <a:r>
              <a:rPr lang="en-US" altLang="en-US" sz="2400" dirty="0" err="1">
                <a:solidFill>
                  <a:srgbClr val="333399"/>
                </a:solidFill>
              </a:rPr>
              <a:t>hướng</a:t>
            </a:r>
            <a:r>
              <a:rPr lang="en-US" altLang="en-US" sz="2400" dirty="0">
                <a:solidFill>
                  <a:srgbClr val="333399"/>
                </a:solidFill>
              </a:rPr>
              <a:t> </a:t>
            </a:r>
            <a:r>
              <a:rPr lang="en-US" altLang="en-US" sz="2400" dirty="0" err="1">
                <a:solidFill>
                  <a:srgbClr val="333399"/>
                </a:solidFill>
              </a:rPr>
              <a:t>thiện</a:t>
            </a:r>
            <a:r>
              <a:rPr lang="en-US" altLang="en-US" sz="2400" dirty="0">
                <a:solidFill>
                  <a:srgbClr val="333399"/>
                </a:solidFill>
              </a:rPr>
              <a:t>.</a:t>
            </a:r>
            <a:endParaRPr lang="en-US" altLang="en-US" sz="2400" dirty="0">
              <a:solidFill>
                <a:srgbClr val="333399"/>
              </a:solidFill>
              <a:sym typeface="Wingdings" pitchFamily="2" charset="2"/>
            </a:endParaRPr>
          </a:p>
        </p:txBody>
      </p:sp>
    </p:spTree>
    <p:extLst>
      <p:ext uri="{BB962C8B-B14F-4D97-AF65-F5344CB8AC3E}">
        <p14:creationId xmlns:p14="http://schemas.microsoft.com/office/powerpoint/2010/main" val="2191586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9576"/>
                                        </p:tgtEl>
                                        <p:attrNameLst>
                                          <p:attrName>style.visibility</p:attrName>
                                        </p:attrNameLst>
                                      </p:cBhvr>
                                      <p:to>
                                        <p:strVal val="visible"/>
                                      </p:to>
                                    </p:set>
                                    <p:anim calcmode="lin" valueType="num">
                                      <p:cBhvr>
                                        <p:cTn id="7" dur="1000" fill="hold"/>
                                        <p:tgtEl>
                                          <p:spTgt spid="109576"/>
                                        </p:tgtEl>
                                        <p:attrNameLst>
                                          <p:attrName>ppt_w</p:attrName>
                                        </p:attrNameLst>
                                      </p:cBhvr>
                                      <p:tavLst>
                                        <p:tav tm="0">
                                          <p:val>
                                            <p:strVal val="#ppt_w*0.70"/>
                                          </p:val>
                                        </p:tav>
                                        <p:tav tm="100000">
                                          <p:val>
                                            <p:strVal val="#ppt_w"/>
                                          </p:val>
                                        </p:tav>
                                      </p:tavLst>
                                    </p:anim>
                                    <p:anim calcmode="lin" valueType="num">
                                      <p:cBhvr>
                                        <p:cTn id="8" dur="1000" fill="hold"/>
                                        <p:tgtEl>
                                          <p:spTgt spid="109576"/>
                                        </p:tgtEl>
                                        <p:attrNameLst>
                                          <p:attrName>ppt_h</p:attrName>
                                        </p:attrNameLst>
                                      </p:cBhvr>
                                      <p:tavLst>
                                        <p:tav tm="0">
                                          <p:val>
                                            <p:strVal val="#ppt_h"/>
                                          </p:val>
                                        </p:tav>
                                        <p:tav tm="100000">
                                          <p:val>
                                            <p:strVal val="#ppt_h"/>
                                          </p:val>
                                        </p:tav>
                                      </p:tavLst>
                                    </p:anim>
                                    <p:animEffect transition="in" filter="fade">
                                      <p:cBhvr>
                                        <p:cTn id="9" dur="1000"/>
                                        <p:tgtEl>
                                          <p:spTgt spid="109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4" name="AutoShape 10"/>
          <p:cNvSpPr>
            <a:spLocks noChangeArrowheads="1"/>
          </p:cNvSpPr>
          <p:nvPr/>
        </p:nvSpPr>
        <p:spPr bwMode="auto">
          <a:xfrm>
            <a:off x="1892300" y="177800"/>
            <a:ext cx="6754813" cy="2947988"/>
          </a:xfrm>
          <a:prstGeom prst="cloudCallout">
            <a:avLst>
              <a:gd name="adj1" fmla="val -62102"/>
              <a:gd name="adj2" fmla="val 50324"/>
            </a:avLst>
          </a:prstGeom>
          <a:solidFill>
            <a:srgbClr val="FF99CC">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200">
                <a:solidFill>
                  <a:srgbClr val="333399"/>
                </a:solidFill>
              </a:rPr>
              <a:t>Theo em, ý nào dưới đây đúng cho câu hỏi: </a:t>
            </a:r>
            <a:r>
              <a:rPr lang="en-US" altLang="en-US" sz="2200" b="1">
                <a:solidFill>
                  <a:srgbClr val="333399"/>
                </a:solidFill>
              </a:rPr>
              <a:t>Tại sao người bố không trực tiếp bày tỏ suy nghĩ, thái độ của mình với con mà lại viết thư? Cách bày tỏ ấy có tác dụng gì đối với cậu bé?</a:t>
            </a:r>
          </a:p>
          <a:p>
            <a:pPr algn="ctr" eaLnBrk="1" hangingPunct="1"/>
            <a:endParaRPr lang="en-US" altLang="en-US" sz="2400" b="1">
              <a:solidFill>
                <a:srgbClr val="333399"/>
              </a:solidFill>
            </a:endParaRPr>
          </a:p>
        </p:txBody>
      </p:sp>
      <p:sp>
        <p:nvSpPr>
          <p:cNvPr id="82955" name="Text Box 11"/>
          <p:cNvSpPr txBox="1">
            <a:spLocks noChangeArrowheads="1"/>
          </p:cNvSpPr>
          <p:nvPr/>
        </p:nvSpPr>
        <p:spPr bwMode="auto">
          <a:xfrm>
            <a:off x="131763" y="3616325"/>
            <a:ext cx="8897937" cy="3106738"/>
          </a:xfrm>
          <a:prstGeom prst="rect">
            <a:avLst/>
          </a:prstGeom>
          <a:solidFill>
            <a:srgbClr val="666699">
              <a:alpha val="1803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spcBef>
                <a:spcPct val="0"/>
              </a:spcBef>
              <a:buFontTx/>
              <a:buAutoNum type="alphaUcPeriod"/>
            </a:pPr>
            <a:r>
              <a:rPr lang="en-US" altLang="en-US" sz="2200" dirty="0" err="1">
                <a:solidFill>
                  <a:srgbClr val="333399"/>
                </a:solidFill>
              </a:rPr>
              <a:t>Vì</a:t>
            </a:r>
            <a:r>
              <a:rPr lang="en-US" altLang="en-US" sz="2200" dirty="0">
                <a:solidFill>
                  <a:srgbClr val="333399"/>
                </a:solidFill>
              </a:rPr>
              <a:t> </a:t>
            </a:r>
            <a:r>
              <a:rPr lang="en-US" altLang="en-US" sz="2200" dirty="0" err="1">
                <a:solidFill>
                  <a:srgbClr val="333399"/>
                </a:solidFill>
              </a:rPr>
              <a:t>bố</a:t>
            </a:r>
            <a:r>
              <a:rPr lang="en-US" altLang="en-US" sz="2200" dirty="0">
                <a:solidFill>
                  <a:srgbClr val="333399"/>
                </a:solidFill>
              </a:rPr>
              <a:t> ở </a:t>
            </a:r>
            <a:r>
              <a:rPr lang="en-US" altLang="en-US" sz="2200" dirty="0" err="1">
                <a:solidFill>
                  <a:srgbClr val="333399"/>
                </a:solidFill>
              </a:rPr>
              <a:t>xa</a:t>
            </a:r>
            <a:r>
              <a:rPr lang="en-US" altLang="en-US" sz="2200" dirty="0">
                <a:solidFill>
                  <a:srgbClr val="333399"/>
                </a:solidFill>
              </a:rPr>
              <a:t> </a:t>
            </a:r>
            <a:r>
              <a:rPr lang="en-US" altLang="en-US" sz="2200" dirty="0" err="1">
                <a:solidFill>
                  <a:srgbClr val="333399"/>
                </a:solidFill>
              </a:rPr>
              <a:t>không</a:t>
            </a:r>
            <a:r>
              <a:rPr lang="en-US" altLang="en-US" sz="2200" dirty="0">
                <a:solidFill>
                  <a:srgbClr val="333399"/>
                </a:solidFill>
              </a:rPr>
              <a:t> </a:t>
            </a:r>
            <a:r>
              <a:rPr lang="en-US" altLang="en-US" sz="2200" dirty="0" err="1">
                <a:solidFill>
                  <a:srgbClr val="333399"/>
                </a:solidFill>
              </a:rPr>
              <a:t>về</a:t>
            </a:r>
            <a:r>
              <a:rPr lang="en-US" altLang="en-US" sz="2200" dirty="0">
                <a:solidFill>
                  <a:srgbClr val="333399"/>
                </a:solidFill>
              </a:rPr>
              <a:t> </a:t>
            </a:r>
            <a:r>
              <a:rPr lang="en-US" altLang="en-US" sz="2200" dirty="0" err="1">
                <a:solidFill>
                  <a:srgbClr val="333399"/>
                </a:solidFill>
              </a:rPr>
              <a:t>tâm</a:t>
            </a:r>
            <a:r>
              <a:rPr lang="en-US" altLang="en-US" sz="2200" dirty="0">
                <a:solidFill>
                  <a:srgbClr val="333399"/>
                </a:solidFill>
              </a:rPr>
              <a:t> </a:t>
            </a:r>
            <a:r>
              <a:rPr lang="en-US" altLang="en-US" sz="2200" dirty="0" err="1">
                <a:solidFill>
                  <a:srgbClr val="333399"/>
                </a:solidFill>
              </a:rPr>
              <a:t>sự</a:t>
            </a:r>
            <a:r>
              <a:rPr lang="en-US" altLang="en-US" sz="2200" dirty="0">
                <a:solidFill>
                  <a:srgbClr val="333399"/>
                </a:solidFill>
              </a:rPr>
              <a:t> </a:t>
            </a:r>
            <a:r>
              <a:rPr lang="en-US" altLang="en-US" sz="2200" dirty="0" err="1">
                <a:solidFill>
                  <a:srgbClr val="333399"/>
                </a:solidFill>
              </a:rPr>
              <a:t>trực</a:t>
            </a:r>
            <a:r>
              <a:rPr lang="en-US" altLang="en-US" sz="2200" dirty="0">
                <a:solidFill>
                  <a:srgbClr val="333399"/>
                </a:solidFill>
              </a:rPr>
              <a:t> </a:t>
            </a:r>
            <a:r>
              <a:rPr lang="en-US" altLang="en-US" sz="2200" dirty="0" err="1">
                <a:solidFill>
                  <a:srgbClr val="333399"/>
                </a:solidFill>
              </a:rPr>
              <a:t>tiếp</a:t>
            </a:r>
            <a:r>
              <a:rPr lang="en-US" altLang="en-US" sz="2200" dirty="0">
                <a:solidFill>
                  <a:srgbClr val="333399"/>
                </a:solidFill>
              </a:rPr>
              <a:t> </a:t>
            </a:r>
            <a:r>
              <a:rPr lang="en-US" altLang="en-US" sz="2200" dirty="0" err="1">
                <a:solidFill>
                  <a:srgbClr val="333399"/>
                </a:solidFill>
              </a:rPr>
              <a:t>được</a:t>
            </a:r>
            <a:r>
              <a:rPr lang="en-US" altLang="en-US" sz="2200" dirty="0">
                <a:solidFill>
                  <a:srgbClr val="333399"/>
                </a:solidFill>
              </a:rPr>
              <a:t>.</a:t>
            </a:r>
          </a:p>
          <a:p>
            <a:pPr eaLnBrk="1" hangingPunct="1">
              <a:spcBef>
                <a:spcPct val="0"/>
              </a:spcBef>
            </a:pPr>
            <a:r>
              <a:rPr lang="en-US" altLang="en-US" sz="2200" dirty="0">
                <a:solidFill>
                  <a:srgbClr val="333399"/>
                </a:solidFill>
              </a:rPr>
              <a:t> </a:t>
            </a:r>
          </a:p>
          <a:p>
            <a:pPr eaLnBrk="1" hangingPunct="1">
              <a:spcBef>
                <a:spcPct val="0"/>
              </a:spcBef>
              <a:buFontTx/>
              <a:buAutoNum type="alphaUcPeriod" startAt="2"/>
            </a:pPr>
            <a:r>
              <a:rPr lang="en-US" altLang="en-US" sz="2200" dirty="0" err="1">
                <a:solidFill>
                  <a:srgbClr val="333399"/>
                </a:solidFill>
              </a:rPr>
              <a:t>Nhằm</a:t>
            </a:r>
            <a:r>
              <a:rPr lang="en-US" altLang="en-US" sz="2200" dirty="0">
                <a:solidFill>
                  <a:srgbClr val="333399"/>
                </a:solidFill>
              </a:rPr>
              <a:t> </a:t>
            </a:r>
            <a:r>
              <a:rPr lang="en-US" altLang="en-US" sz="2200" dirty="0" err="1">
                <a:solidFill>
                  <a:srgbClr val="333399"/>
                </a:solidFill>
              </a:rPr>
              <a:t>cảnh</a:t>
            </a:r>
            <a:r>
              <a:rPr lang="en-US" altLang="en-US" sz="2200" dirty="0">
                <a:solidFill>
                  <a:srgbClr val="333399"/>
                </a:solidFill>
              </a:rPr>
              <a:t> </a:t>
            </a:r>
            <a:r>
              <a:rPr lang="en-US" altLang="en-US" sz="2200" dirty="0" err="1">
                <a:solidFill>
                  <a:srgbClr val="333399"/>
                </a:solidFill>
              </a:rPr>
              <a:t>cáo</a:t>
            </a:r>
            <a:r>
              <a:rPr lang="en-US" altLang="en-US" sz="2200" dirty="0">
                <a:solidFill>
                  <a:srgbClr val="333399"/>
                </a:solidFill>
              </a:rPr>
              <a:t> con </a:t>
            </a:r>
            <a:r>
              <a:rPr lang="en-US" altLang="en-US" sz="2200" dirty="0" err="1">
                <a:solidFill>
                  <a:srgbClr val="333399"/>
                </a:solidFill>
              </a:rPr>
              <a:t>về</a:t>
            </a:r>
            <a:r>
              <a:rPr lang="en-US" altLang="en-US" sz="2200" dirty="0">
                <a:solidFill>
                  <a:srgbClr val="333399"/>
                </a:solidFill>
              </a:rPr>
              <a:t> </a:t>
            </a:r>
            <a:r>
              <a:rPr lang="en-US" altLang="en-US" sz="2200" dirty="0" err="1">
                <a:solidFill>
                  <a:srgbClr val="333399"/>
                </a:solidFill>
              </a:rPr>
              <a:t>hành</a:t>
            </a:r>
            <a:r>
              <a:rPr lang="en-US" altLang="en-US" sz="2200" dirty="0">
                <a:solidFill>
                  <a:srgbClr val="333399"/>
                </a:solidFill>
              </a:rPr>
              <a:t> </a:t>
            </a:r>
            <a:r>
              <a:rPr lang="en-US" altLang="en-US" sz="2200" dirty="0" err="1">
                <a:solidFill>
                  <a:srgbClr val="333399"/>
                </a:solidFill>
              </a:rPr>
              <a:t>động</a:t>
            </a:r>
            <a:r>
              <a:rPr lang="en-US" altLang="en-US" sz="2200" dirty="0">
                <a:solidFill>
                  <a:srgbClr val="333399"/>
                </a:solidFill>
              </a:rPr>
              <a:t> </a:t>
            </a:r>
            <a:r>
              <a:rPr lang="en-US" altLang="en-US" sz="2200" dirty="0" err="1">
                <a:solidFill>
                  <a:srgbClr val="333399"/>
                </a:solidFill>
              </a:rPr>
              <a:t>thiếu</a:t>
            </a:r>
            <a:r>
              <a:rPr lang="en-US" altLang="en-US" sz="2200" dirty="0">
                <a:solidFill>
                  <a:srgbClr val="333399"/>
                </a:solidFill>
              </a:rPr>
              <a:t> </a:t>
            </a:r>
            <a:r>
              <a:rPr lang="en-US" altLang="en-US" sz="2200" dirty="0" err="1">
                <a:solidFill>
                  <a:srgbClr val="333399"/>
                </a:solidFill>
              </a:rPr>
              <a:t>lễ</a:t>
            </a:r>
            <a:r>
              <a:rPr lang="en-US" altLang="en-US" sz="2200" dirty="0">
                <a:solidFill>
                  <a:srgbClr val="333399"/>
                </a:solidFill>
              </a:rPr>
              <a:t> </a:t>
            </a:r>
            <a:r>
              <a:rPr lang="en-US" altLang="en-US" sz="2200" dirty="0" err="1">
                <a:solidFill>
                  <a:srgbClr val="333399"/>
                </a:solidFill>
              </a:rPr>
              <a:t>độ</a:t>
            </a:r>
            <a:r>
              <a:rPr lang="en-US" altLang="en-US" sz="2200" dirty="0">
                <a:solidFill>
                  <a:srgbClr val="333399"/>
                </a:solidFill>
              </a:rPr>
              <a:t> </a:t>
            </a:r>
            <a:r>
              <a:rPr lang="en-US" altLang="en-US" sz="2200" dirty="0" err="1">
                <a:solidFill>
                  <a:srgbClr val="333399"/>
                </a:solidFill>
              </a:rPr>
              <a:t>với</a:t>
            </a:r>
            <a:r>
              <a:rPr lang="en-US" altLang="en-US" sz="2200" dirty="0">
                <a:solidFill>
                  <a:srgbClr val="333399"/>
                </a:solidFill>
              </a:rPr>
              <a:t> </a:t>
            </a:r>
            <a:r>
              <a:rPr lang="en-US" altLang="en-US" sz="2200" dirty="0" err="1">
                <a:solidFill>
                  <a:srgbClr val="333399"/>
                </a:solidFill>
              </a:rPr>
              <a:t>mẹ</a:t>
            </a:r>
            <a:r>
              <a:rPr lang="en-US" altLang="en-US" sz="2200" dirty="0">
                <a:solidFill>
                  <a:srgbClr val="333399"/>
                </a:solidFill>
              </a:rPr>
              <a:t> </a:t>
            </a:r>
            <a:r>
              <a:rPr lang="en-US" altLang="en-US" sz="2200" dirty="0" err="1">
                <a:solidFill>
                  <a:srgbClr val="333399"/>
                </a:solidFill>
              </a:rPr>
              <a:t>trước</a:t>
            </a:r>
            <a:r>
              <a:rPr lang="en-US" altLang="en-US" sz="2200" dirty="0">
                <a:solidFill>
                  <a:srgbClr val="333399"/>
                </a:solidFill>
              </a:rPr>
              <a:t> </a:t>
            </a:r>
            <a:r>
              <a:rPr lang="en-US" altLang="en-US" sz="2200" dirty="0" err="1">
                <a:solidFill>
                  <a:srgbClr val="333399"/>
                </a:solidFill>
              </a:rPr>
              <a:t>cô</a:t>
            </a:r>
            <a:r>
              <a:rPr lang="en-US" altLang="en-US" sz="2200" dirty="0">
                <a:solidFill>
                  <a:srgbClr val="333399"/>
                </a:solidFill>
              </a:rPr>
              <a:t> </a:t>
            </a:r>
            <a:r>
              <a:rPr lang="en-US" altLang="en-US" sz="2200" dirty="0" err="1">
                <a:solidFill>
                  <a:srgbClr val="333399"/>
                </a:solidFill>
              </a:rPr>
              <a:t>giáo</a:t>
            </a:r>
            <a:r>
              <a:rPr lang="en-US" altLang="en-US" sz="2200" dirty="0">
                <a:solidFill>
                  <a:srgbClr val="333399"/>
                </a:solidFill>
              </a:rPr>
              <a:t>.</a:t>
            </a:r>
          </a:p>
          <a:p>
            <a:pPr eaLnBrk="1" hangingPunct="1">
              <a:spcBef>
                <a:spcPct val="0"/>
              </a:spcBef>
            </a:pPr>
            <a:endParaRPr lang="en-US" altLang="en-US" sz="2200" dirty="0">
              <a:solidFill>
                <a:srgbClr val="333399"/>
              </a:solidFill>
            </a:endParaRPr>
          </a:p>
          <a:p>
            <a:pPr eaLnBrk="1" hangingPunct="1">
              <a:spcBef>
                <a:spcPct val="0"/>
              </a:spcBef>
            </a:pPr>
            <a:r>
              <a:rPr lang="en-US" altLang="en-US" sz="2200" dirty="0">
                <a:solidFill>
                  <a:srgbClr val="333399"/>
                </a:solidFill>
              </a:rPr>
              <a:t>C.  </a:t>
            </a:r>
            <a:r>
              <a:rPr lang="en-US" altLang="en-US" sz="2200" dirty="0" err="1">
                <a:solidFill>
                  <a:srgbClr val="333399"/>
                </a:solidFill>
              </a:rPr>
              <a:t>Vừa</a:t>
            </a:r>
            <a:r>
              <a:rPr lang="en-US" altLang="en-US" sz="2200" dirty="0">
                <a:solidFill>
                  <a:srgbClr val="333399"/>
                </a:solidFill>
              </a:rPr>
              <a:t> </a:t>
            </a:r>
            <a:r>
              <a:rPr lang="en-US" altLang="en-US" sz="2200" dirty="0" err="1">
                <a:solidFill>
                  <a:srgbClr val="333399"/>
                </a:solidFill>
              </a:rPr>
              <a:t>bày</a:t>
            </a:r>
            <a:r>
              <a:rPr lang="en-US" altLang="en-US" sz="2200" dirty="0">
                <a:solidFill>
                  <a:srgbClr val="333399"/>
                </a:solidFill>
              </a:rPr>
              <a:t> </a:t>
            </a:r>
            <a:r>
              <a:rPr lang="en-US" altLang="en-US" sz="2200" dirty="0" err="1">
                <a:solidFill>
                  <a:srgbClr val="333399"/>
                </a:solidFill>
              </a:rPr>
              <a:t>tỏ</a:t>
            </a:r>
            <a:r>
              <a:rPr lang="en-US" altLang="en-US" sz="2200" dirty="0">
                <a:solidFill>
                  <a:srgbClr val="333399"/>
                </a:solidFill>
              </a:rPr>
              <a:t> </a:t>
            </a:r>
            <a:r>
              <a:rPr lang="en-US" altLang="en-US" sz="2200" dirty="0" err="1">
                <a:solidFill>
                  <a:srgbClr val="333399"/>
                </a:solidFill>
              </a:rPr>
              <a:t>được</a:t>
            </a:r>
            <a:r>
              <a:rPr lang="en-US" altLang="en-US" sz="2200" dirty="0">
                <a:solidFill>
                  <a:srgbClr val="333399"/>
                </a:solidFill>
              </a:rPr>
              <a:t> </a:t>
            </a:r>
            <a:r>
              <a:rPr lang="en-US" altLang="en-US" sz="2200" dirty="0" err="1">
                <a:solidFill>
                  <a:srgbClr val="333399"/>
                </a:solidFill>
              </a:rPr>
              <a:t>thái</a:t>
            </a:r>
            <a:r>
              <a:rPr lang="en-US" altLang="en-US" sz="2200" dirty="0">
                <a:solidFill>
                  <a:srgbClr val="333399"/>
                </a:solidFill>
              </a:rPr>
              <a:t> </a:t>
            </a:r>
            <a:r>
              <a:rPr lang="en-US" altLang="en-US" sz="2200" dirty="0" err="1">
                <a:solidFill>
                  <a:srgbClr val="333399"/>
                </a:solidFill>
              </a:rPr>
              <a:t>độ</a:t>
            </a:r>
            <a:r>
              <a:rPr lang="en-US" altLang="en-US" sz="2200" dirty="0">
                <a:solidFill>
                  <a:srgbClr val="333399"/>
                </a:solidFill>
              </a:rPr>
              <a:t> </a:t>
            </a:r>
            <a:r>
              <a:rPr lang="en-US" altLang="en-US" sz="2200" dirty="0" err="1">
                <a:solidFill>
                  <a:srgbClr val="333399"/>
                </a:solidFill>
              </a:rPr>
              <a:t>nghiêm</a:t>
            </a:r>
            <a:r>
              <a:rPr lang="en-US" altLang="en-US" sz="2200" dirty="0">
                <a:solidFill>
                  <a:srgbClr val="333399"/>
                </a:solidFill>
              </a:rPr>
              <a:t> </a:t>
            </a:r>
            <a:r>
              <a:rPr lang="en-US" altLang="en-US" sz="2200" dirty="0" err="1">
                <a:solidFill>
                  <a:srgbClr val="333399"/>
                </a:solidFill>
              </a:rPr>
              <a:t>khắc</a:t>
            </a:r>
            <a:r>
              <a:rPr lang="en-US" altLang="en-US" sz="2200" dirty="0">
                <a:solidFill>
                  <a:srgbClr val="333399"/>
                </a:solidFill>
              </a:rPr>
              <a:t>, </a:t>
            </a:r>
            <a:r>
              <a:rPr lang="en-US" altLang="en-US" sz="2200" dirty="0" err="1">
                <a:solidFill>
                  <a:srgbClr val="333399"/>
                </a:solidFill>
              </a:rPr>
              <a:t>tình</a:t>
            </a:r>
            <a:r>
              <a:rPr lang="en-US" altLang="en-US" sz="2200" dirty="0">
                <a:solidFill>
                  <a:srgbClr val="333399"/>
                </a:solidFill>
              </a:rPr>
              <a:t> </a:t>
            </a:r>
            <a:r>
              <a:rPr lang="en-US" altLang="en-US" sz="2200" dirty="0" err="1">
                <a:solidFill>
                  <a:srgbClr val="333399"/>
                </a:solidFill>
              </a:rPr>
              <a:t>phụ</a:t>
            </a:r>
            <a:r>
              <a:rPr lang="en-US" altLang="en-US" sz="2200" dirty="0">
                <a:solidFill>
                  <a:srgbClr val="333399"/>
                </a:solidFill>
              </a:rPr>
              <a:t> </a:t>
            </a:r>
            <a:r>
              <a:rPr lang="en-US" altLang="en-US" sz="2200" dirty="0" err="1">
                <a:solidFill>
                  <a:srgbClr val="333399"/>
                </a:solidFill>
              </a:rPr>
              <a:t>tử</a:t>
            </a:r>
            <a:r>
              <a:rPr lang="en-US" altLang="en-US" sz="2200" dirty="0">
                <a:solidFill>
                  <a:srgbClr val="333399"/>
                </a:solidFill>
              </a:rPr>
              <a:t> </a:t>
            </a:r>
            <a:r>
              <a:rPr lang="en-US" altLang="en-US" sz="2200" dirty="0" err="1">
                <a:solidFill>
                  <a:srgbClr val="333399"/>
                </a:solidFill>
              </a:rPr>
              <a:t>sâu</a:t>
            </a:r>
            <a:r>
              <a:rPr lang="en-US" altLang="en-US" sz="2200" dirty="0">
                <a:solidFill>
                  <a:srgbClr val="333399"/>
                </a:solidFill>
              </a:rPr>
              <a:t> </a:t>
            </a:r>
            <a:r>
              <a:rPr lang="en-US" altLang="en-US" sz="2200" dirty="0" err="1">
                <a:solidFill>
                  <a:srgbClr val="333399"/>
                </a:solidFill>
              </a:rPr>
              <a:t>sắc</a:t>
            </a:r>
            <a:r>
              <a:rPr lang="en-US" altLang="en-US" sz="2200" dirty="0">
                <a:solidFill>
                  <a:srgbClr val="333399"/>
                </a:solidFill>
              </a:rPr>
              <a:t> </a:t>
            </a:r>
            <a:r>
              <a:rPr lang="en-US" altLang="en-US" sz="2200" dirty="0" err="1">
                <a:solidFill>
                  <a:srgbClr val="333399"/>
                </a:solidFill>
              </a:rPr>
              <a:t>vừa</a:t>
            </a:r>
            <a:r>
              <a:rPr lang="en-US" altLang="en-US" sz="2200" dirty="0">
                <a:solidFill>
                  <a:srgbClr val="333399"/>
                </a:solidFill>
              </a:rPr>
              <a:t> </a:t>
            </a:r>
            <a:r>
              <a:rPr lang="en-US" altLang="en-US" sz="2200" dirty="0" err="1">
                <a:solidFill>
                  <a:srgbClr val="333399"/>
                </a:solidFill>
              </a:rPr>
              <a:t>thể</a:t>
            </a:r>
            <a:r>
              <a:rPr lang="en-US" altLang="en-US" sz="2200" dirty="0">
                <a:solidFill>
                  <a:srgbClr val="333399"/>
                </a:solidFill>
              </a:rPr>
              <a:t> </a:t>
            </a:r>
            <a:r>
              <a:rPr lang="en-US" altLang="en-US" sz="2200" dirty="0" err="1">
                <a:solidFill>
                  <a:srgbClr val="333399"/>
                </a:solidFill>
              </a:rPr>
              <a:t>hiện</a:t>
            </a:r>
            <a:r>
              <a:rPr lang="en-US" altLang="en-US" sz="2200" dirty="0">
                <a:solidFill>
                  <a:srgbClr val="333399"/>
                </a:solidFill>
              </a:rPr>
              <a:t> </a:t>
            </a:r>
            <a:r>
              <a:rPr lang="en-US" altLang="en-US" sz="2200" dirty="0" err="1">
                <a:solidFill>
                  <a:srgbClr val="333399"/>
                </a:solidFill>
              </a:rPr>
              <a:t>cách</a:t>
            </a:r>
            <a:r>
              <a:rPr lang="en-US" altLang="en-US" sz="2200" dirty="0">
                <a:solidFill>
                  <a:srgbClr val="333399"/>
                </a:solidFill>
              </a:rPr>
              <a:t> </a:t>
            </a:r>
            <a:r>
              <a:rPr lang="en-US" altLang="en-US" sz="2200" dirty="0" err="1">
                <a:solidFill>
                  <a:srgbClr val="333399"/>
                </a:solidFill>
              </a:rPr>
              <a:t>giáo</a:t>
            </a:r>
            <a:r>
              <a:rPr lang="en-US" altLang="en-US" sz="2200" dirty="0">
                <a:solidFill>
                  <a:srgbClr val="333399"/>
                </a:solidFill>
              </a:rPr>
              <a:t> </a:t>
            </a:r>
            <a:r>
              <a:rPr lang="en-US" altLang="en-US" sz="2200" dirty="0" err="1">
                <a:solidFill>
                  <a:srgbClr val="333399"/>
                </a:solidFill>
              </a:rPr>
              <a:t>dục</a:t>
            </a:r>
            <a:r>
              <a:rPr lang="en-US" altLang="en-US" sz="2200" dirty="0">
                <a:solidFill>
                  <a:srgbClr val="333399"/>
                </a:solidFill>
              </a:rPr>
              <a:t> con </a:t>
            </a:r>
            <a:r>
              <a:rPr lang="en-US" altLang="en-US" sz="2200" dirty="0" err="1">
                <a:solidFill>
                  <a:srgbClr val="333399"/>
                </a:solidFill>
              </a:rPr>
              <a:t>tinh</a:t>
            </a:r>
            <a:r>
              <a:rPr lang="en-US" altLang="en-US" sz="2200" dirty="0">
                <a:solidFill>
                  <a:srgbClr val="333399"/>
                </a:solidFill>
              </a:rPr>
              <a:t> </a:t>
            </a:r>
            <a:r>
              <a:rPr lang="en-US" altLang="en-US" sz="2200" dirty="0" err="1">
                <a:solidFill>
                  <a:srgbClr val="333399"/>
                </a:solidFill>
              </a:rPr>
              <a:t>tế</a:t>
            </a:r>
            <a:r>
              <a:rPr lang="en-US" altLang="en-US" sz="2200" dirty="0">
                <a:solidFill>
                  <a:srgbClr val="333399"/>
                </a:solidFill>
              </a:rPr>
              <a:t> </a:t>
            </a:r>
            <a:r>
              <a:rPr lang="en-US" altLang="en-US" sz="2200" dirty="0" err="1">
                <a:solidFill>
                  <a:srgbClr val="333399"/>
                </a:solidFill>
              </a:rPr>
              <a:t>kín</a:t>
            </a:r>
            <a:r>
              <a:rPr lang="en-US" altLang="en-US" sz="2200" dirty="0">
                <a:solidFill>
                  <a:srgbClr val="333399"/>
                </a:solidFill>
              </a:rPr>
              <a:t> </a:t>
            </a:r>
            <a:r>
              <a:rPr lang="en-US" altLang="en-US" sz="2200" dirty="0" err="1">
                <a:solidFill>
                  <a:srgbClr val="333399"/>
                </a:solidFill>
              </a:rPr>
              <a:t>đáo</a:t>
            </a:r>
            <a:r>
              <a:rPr lang="en-US" altLang="en-US" sz="2200" dirty="0">
                <a:solidFill>
                  <a:srgbClr val="333399"/>
                </a:solidFill>
              </a:rPr>
              <a:t> </a:t>
            </a:r>
            <a:r>
              <a:rPr lang="en-US" altLang="en-US" sz="2200" dirty="0" err="1">
                <a:solidFill>
                  <a:srgbClr val="333399"/>
                </a:solidFill>
              </a:rPr>
              <a:t>của</a:t>
            </a:r>
            <a:r>
              <a:rPr lang="en-US" altLang="en-US" sz="2200" dirty="0">
                <a:solidFill>
                  <a:srgbClr val="333399"/>
                </a:solidFill>
              </a:rPr>
              <a:t> </a:t>
            </a:r>
            <a:r>
              <a:rPr lang="en-US" altLang="en-US" sz="2200" dirty="0" err="1">
                <a:solidFill>
                  <a:srgbClr val="333399"/>
                </a:solidFill>
              </a:rPr>
              <a:t>bố</a:t>
            </a:r>
            <a:r>
              <a:rPr lang="en-US" altLang="en-US" sz="2200" dirty="0">
                <a:solidFill>
                  <a:srgbClr val="333399"/>
                </a:solidFill>
              </a:rPr>
              <a:t> </a:t>
            </a:r>
            <a:r>
              <a:rPr lang="en-US" altLang="en-US" sz="2200" dirty="0" err="1">
                <a:solidFill>
                  <a:srgbClr val="333399"/>
                </a:solidFill>
              </a:rPr>
              <a:t>mà</a:t>
            </a:r>
            <a:r>
              <a:rPr lang="en-US" altLang="en-US" sz="2200" dirty="0">
                <a:solidFill>
                  <a:srgbClr val="333399"/>
                </a:solidFill>
              </a:rPr>
              <a:t> </a:t>
            </a:r>
            <a:r>
              <a:rPr lang="en-US" altLang="en-US" sz="2200" dirty="0" err="1">
                <a:solidFill>
                  <a:srgbClr val="333399"/>
                </a:solidFill>
              </a:rPr>
              <a:t>không</a:t>
            </a:r>
            <a:r>
              <a:rPr lang="en-US" altLang="en-US" sz="2200" dirty="0">
                <a:solidFill>
                  <a:srgbClr val="333399"/>
                </a:solidFill>
              </a:rPr>
              <a:t> </a:t>
            </a:r>
            <a:r>
              <a:rPr lang="en-US" altLang="en-US" sz="2200" dirty="0" err="1">
                <a:solidFill>
                  <a:srgbClr val="333399"/>
                </a:solidFill>
              </a:rPr>
              <a:t>làm</a:t>
            </a:r>
            <a:r>
              <a:rPr lang="en-US" altLang="en-US" sz="2200" dirty="0">
                <a:solidFill>
                  <a:srgbClr val="333399"/>
                </a:solidFill>
              </a:rPr>
              <a:t> </a:t>
            </a:r>
            <a:r>
              <a:rPr lang="en-US" altLang="en-US" sz="2200" dirty="0" err="1">
                <a:solidFill>
                  <a:srgbClr val="333399"/>
                </a:solidFill>
              </a:rPr>
              <a:t>tổn</a:t>
            </a:r>
            <a:r>
              <a:rPr lang="en-US" altLang="en-US" sz="2200" dirty="0">
                <a:solidFill>
                  <a:srgbClr val="333399"/>
                </a:solidFill>
              </a:rPr>
              <a:t> </a:t>
            </a:r>
            <a:r>
              <a:rPr lang="en-US" altLang="en-US" sz="2200" dirty="0" err="1">
                <a:solidFill>
                  <a:srgbClr val="333399"/>
                </a:solidFill>
              </a:rPr>
              <a:t>thương</a:t>
            </a:r>
            <a:r>
              <a:rPr lang="en-US" altLang="en-US" sz="2200" dirty="0">
                <a:solidFill>
                  <a:srgbClr val="333399"/>
                </a:solidFill>
              </a:rPr>
              <a:t> </a:t>
            </a:r>
            <a:r>
              <a:rPr lang="en-US" altLang="en-US" sz="2200" dirty="0" err="1">
                <a:solidFill>
                  <a:srgbClr val="333399"/>
                </a:solidFill>
              </a:rPr>
              <a:t>đến</a:t>
            </a:r>
            <a:r>
              <a:rPr lang="en-US" altLang="en-US" sz="2200" dirty="0">
                <a:solidFill>
                  <a:srgbClr val="333399"/>
                </a:solidFill>
              </a:rPr>
              <a:t> </a:t>
            </a:r>
            <a:r>
              <a:rPr lang="en-US" altLang="en-US" sz="2200" dirty="0" err="1">
                <a:solidFill>
                  <a:srgbClr val="333399"/>
                </a:solidFill>
              </a:rPr>
              <a:t>lòng</a:t>
            </a:r>
            <a:r>
              <a:rPr lang="en-US" altLang="en-US" sz="2200" dirty="0">
                <a:solidFill>
                  <a:srgbClr val="333399"/>
                </a:solidFill>
              </a:rPr>
              <a:t> </a:t>
            </a:r>
            <a:r>
              <a:rPr lang="en-US" altLang="en-US" sz="2200" dirty="0" err="1">
                <a:solidFill>
                  <a:srgbClr val="333399"/>
                </a:solidFill>
              </a:rPr>
              <a:t>tự</a:t>
            </a:r>
            <a:r>
              <a:rPr lang="en-US" altLang="en-US" sz="2200" dirty="0">
                <a:solidFill>
                  <a:srgbClr val="333399"/>
                </a:solidFill>
              </a:rPr>
              <a:t> </a:t>
            </a:r>
            <a:r>
              <a:rPr lang="en-US" altLang="en-US" sz="2200" dirty="0" err="1">
                <a:solidFill>
                  <a:srgbClr val="333399"/>
                </a:solidFill>
              </a:rPr>
              <a:t>trọng</a:t>
            </a:r>
            <a:r>
              <a:rPr lang="en-US" altLang="en-US" sz="2200" dirty="0">
                <a:solidFill>
                  <a:srgbClr val="333399"/>
                </a:solidFill>
              </a:rPr>
              <a:t> </a:t>
            </a:r>
            <a:r>
              <a:rPr lang="en-US" altLang="en-US" sz="2200" dirty="0" err="1">
                <a:solidFill>
                  <a:srgbClr val="333399"/>
                </a:solidFill>
              </a:rPr>
              <a:t>của</a:t>
            </a:r>
            <a:r>
              <a:rPr lang="en-US" altLang="en-US" sz="2200" dirty="0">
                <a:solidFill>
                  <a:srgbClr val="333399"/>
                </a:solidFill>
              </a:rPr>
              <a:t> </a:t>
            </a:r>
            <a:r>
              <a:rPr lang="en-US" altLang="en-US" sz="2200" dirty="0" err="1">
                <a:solidFill>
                  <a:srgbClr val="333399"/>
                </a:solidFill>
              </a:rPr>
              <a:t>cậu</a:t>
            </a:r>
            <a:r>
              <a:rPr lang="en-US" altLang="en-US" sz="2200" dirty="0">
                <a:solidFill>
                  <a:srgbClr val="333399"/>
                </a:solidFill>
              </a:rPr>
              <a:t> </a:t>
            </a:r>
            <a:r>
              <a:rPr lang="en-US" altLang="en-US" sz="2200" dirty="0" err="1">
                <a:solidFill>
                  <a:srgbClr val="333399"/>
                </a:solidFill>
              </a:rPr>
              <a:t>bé</a:t>
            </a:r>
            <a:r>
              <a:rPr lang="en-US" altLang="en-US" sz="2200" dirty="0">
                <a:solidFill>
                  <a:srgbClr val="333399"/>
                </a:solidFill>
              </a:rPr>
              <a:t> (Enrico </a:t>
            </a:r>
            <a:r>
              <a:rPr lang="en-US" altLang="en-US" sz="2200" dirty="0" err="1">
                <a:solidFill>
                  <a:srgbClr val="333399"/>
                </a:solidFill>
              </a:rPr>
              <a:t>cảm</a:t>
            </a:r>
            <a:r>
              <a:rPr lang="en-US" altLang="en-US" sz="2200" dirty="0">
                <a:solidFill>
                  <a:srgbClr val="333399"/>
                </a:solidFill>
              </a:rPr>
              <a:t> </a:t>
            </a:r>
            <a:r>
              <a:rPr lang="en-US" altLang="en-US" sz="2200" dirty="0" err="1">
                <a:solidFill>
                  <a:srgbClr val="333399"/>
                </a:solidFill>
              </a:rPr>
              <a:t>động</a:t>
            </a:r>
            <a:r>
              <a:rPr lang="en-US" altLang="en-US" sz="2200" dirty="0">
                <a:solidFill>
                  <a:srgbClr val="333399"/>
                </a:solidFill>
              </a:rPr>
              <a:t> </a:t>
            </a:r>
            <a:r>
              <a:rPr lang="en-US" altLang="en-US" sz="2200" dirty="0" err="1">
                <a:solidFill>
                  <a:srgbClr val="333399"/>
                </a:solidFill>
              </a:rPr>
              <a:t>mà</a:t>
            </a:r>
            <a:r>
              <a:rPr lang="en-US" altLang="en-US" sz="2200" dirty="0">
                <a:solidFill>
                  <a:srgbClr val="333399"/>
                </a:solidFill>
              </a:rPr>
              <a:t> </a:t>
            </a:r>
            <a:r>
              <a:rPr lang="en-US" altLang="en-US" sz="2200" dirty="0" err="1">
                <a:solidFill>
                  <a:srgbClr val="333399"/>
                </a:solidFill>
              </a:rPr>
              <a:t>sửa</a:t>
            </a:r>
            <a:r>
              <a:rPr lang="en-US" altLang="en-US" sz="2200" dirty="0">
                <a:solidFill>
                  <a:srgbClr val="333399"/>
                </a:solidFill>
              </a:rPr>
              <a:t> </a:t>
            </a:r>
            <a:r>
              <a:rPr lang="en-US" altLang="en-US" sz="2200" dirty="0" err="1">
                <a:solidFill>
                  <a:srgbClr val="333399"/>
                </a:solidFill>
              </a:rPr>
              <a:t>lỗi</a:t>
            </a:r>
            <a:r>
              <a:rPr lang="en-US" altLang="en-US" sz="2200" dirty="0">
                <a:solidFill>
                  <a:srgbClr val="333399"/>
                </a:solidFill>
              </a:rPr>
              <a:t>).</a:t>
            </a:r>
          </a:p>
        </p:txBody>
      </p:sp>
      <p:pic>
        <p:nvPicPr>
          <p:cNvPr id="82956" name="Picture 12" descr="test"/>
          <p:cNvPicPr preferRelativeResize="0">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0513" y="368300"/>
            <a:ext cx="1090612"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332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82956"/>
                                        </p:tgtEl>
                                        <p:attrNameLst>
                                          <p:attrName>style.visibility</p:attrName>
                                        </p:attrNameLst>
                                      </p:cBhvr>
                                      <p:to>
                                        <p:strVal val="visible"/>
                                      </p:to>
                                    </p:set>
                                    <p:animEffect transition="in" filter="fade">
                                      <p:cBhvr>
                                        <p:cTn id="7" dur="1000"/>
                                        <p:tgtEl>
                                          <p:spTgt spid="82956"/>
                                        </p:tgtEl>
                                      </p:cBhvr>
                                    </p:animEffect>
                                    <p:anim calcmode="lin" valueType="num">
                                      <p:cBhvr>
                                        <p:cTn id="8" dur="1000" fill="hold"/>
                                        <p:tgtEl>
                                          <p:spTgt spid="82956"/>
                                        </p:tgtEl>
                                        <p:attrNameLst>
                                          <p:attrName>ppt_x</p:attrName>
                                        </p:attrNameLst>
                                      </p:cBhvr>
                                      <p:tavLst>
                                        <p:tav tm="0">
                                          <p:val>
                                            <p:strVal val="#ppt_x"/>
                                          </p:val>
                                        </p:tav>
                                        <p:tav tm="100000">
                                          <p:val>
                                            <p:strVal val="#ppt_x"/>
                                          </p:val>
                                        </p:tav>
                                      </p:tavLst>
                                    </p:anim>
                                    <p:anim calcmode="lin" valueType="num">
                                      <p:cBhvr>
                                        <p:cTn id="9" dur="1000" fill="hold"/>
                                        <p:tgtEl>
                                          <p:spTgt spid="8295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82954"/>
                                        </p:tgtEl>
                                        <p:attrNameLst>
                                          <p:attrName>style.visibility</p:attrName>
                                        </p:attrNameLst>
                                      </p:cBhvr>
                                      <p:to>
                                        <p:strVal val="visible"/>
                                      </p:to>
                                    </p:set>
                                    <p:animEffect transition="in" filter="fade">
                                      <p:cBhvr>
                                        <p:cTn id="13" dur="1000"/>
                                        <p:tgtEl>
                                          <p:spTgt spid="82954"/>
                                        </p:tgtEl>
                                      </p:cBhvr>
                                    </p:animEffect>
                                    <p:anim calcmode="lin" valueType="num">
                                      <p:cBhvr>
                                        <p:cTn id="14" dur="1000" fill="hold"/>
                                        <p:tgtEl>
                                          <p:spTgt spid="82954"/>
                                        </p:tgtEl>
                                        <p:attrNameLst>
                                          <p:attrName>ppt_x</p:attrName>
                                        </p:attrNameLst>
                                      </p:cBhvr>
                                      <p:tavLst>
                                        <p:tav tm="0">
                                          <p:val>
                                            <p:strVal val="#ppt_x"/>
                                          </p:val>
                                        </p:tav>
                                        <p:tav tm="100000">
                                          <p:val>
                                            <p:strVal val="#ppt_x"/>
                                          </p:val>
                                        </p:tav>
                                      </p:tavLst>
                                    </p:anim>
                                    <p:anim calcmode="lin" valueType="num">
                                      <p:cBhvr>
                                        <p:cTn id="15" dur="1000" fill="hold"/>
                                        <p:tgtEl>
                                          <p:spTgt spid="8295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2955"/>
                                        </p:tgtEl>
                                        <p:attrNameLst>
                                          <p:attrName>style.visibility</p:attrName>
                                        </p:attrNameLst>
                                      </p:cBhvr>
                                      <p:to>
                                        <p:strVal val="visible"/>
                                      </p:to>
                                    </p:set>
                                    <p:animEffect transition="in" filter="fade">
                                      <p:cBhvr>
                                        <p:cTn id="19" dur="1000"/>
                                        <p:tgtEl>
                                          <p:spTgt spid="82955"/>
                                        </p:tgtEl>
                                      </p:cBhvr>
                                    </p:animEffect>
                                    <p:anim calcmode="lin" valueType="num">
                                      <p:cBhvr>
                                        <p:cTn id="20" dur="1000" fill="hold"/>
                                        <p:tgtEl>
                                          <p:spTgt spid="82955"/>
                                        </p:tgtEl>
                                        <p:attrNameLst>
                                          <p:attrName>ppt_x</p:attrName>
                                        </p:attrNameLst>
                                      </p:cBhvr>
                                      <p:tavLst>
                                        <p:tav tm="0">
                                          <p:val>
                                            <p:strVal val="#ppt_x"/>
                                          </p:val>
                                        </p:tav>
                                        <p:tav tm="100000">
                                          <p:val>
                                            <p:strVal val="#ppt_x"/>
                                          </p:val>
                                        </p:tav>
                                      </p:tavLst>
                                    </p:anim>
                                    <p:anim calcmode="lin" valueType="num">
                                      <p:cBhvr>
                                        <p:cTn id="21" dur="1000" fill="hold"/>
                                        <p:tgtEl>
                                          <p:spTgt spid="829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4" grpId="0" animBg="1"/>
      <p:bldP spid="829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AutoShape 4"/>
          <p:cNvSpPr>
            <a:spLocks noChangeArrowheads="1"/>
          </p:cNvSpPr>
          <p:nvPr/>
        </p:nvSpPr>
        <p:spPr bwMode="auto">
          <a:xfrm>
            <a:off x="369888" y="246063"/>
            <a:ext cx="6707187" cy="554037"/>
          </a:xfrm>
          <a:prstGeom prst="roundRect">
            <a:avLst>
              <a:gd name="adj" fmla="val 16667"/>
            </a:avLst>
          </a:prstGeom>
          <a:solidFill>
            <a:srgbClr val="5DA824">
              <a:alpha val="52156"/>
            </a:srgbClr>
          </a:solidFill>
          <a:ln w="57150" cmpd="thickThin" algn="ctr">
            <a:solidFill>
              <a:srgbClr val="4A851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b="1">
                <a:solidFill>
                  <a:srgbClr val="FF6600"/>
                </a:solidFill>
              </a:rPr>
              <a:t>3. Tác dụng của hình thức thể hiện văn bản</a:t>
            </a:r>
            <a:endParaRPr lang="en-US" altLang="en-US" sz="2400" b="1">
              <a:solidFill>
                <a:srgbClr val="C44F00"/>
              </a:solidFill>
            </a:endParaRPr>
          </a:p>
        </p:txBody>
      </p:sp>
      <p:sp>
        <p:nvSpPr>
          <p:cNvPr id="81930" name="Text Box 10"/>
          <p:cNvSpPr txBox="1">
            <a:spLocks noChangeArrowheads="1"/>
          </p:cNvSpPr>
          <p:nvPr/>
        </p:nvSpPr>
        <p:spPr bwMode="auto">
          <a:xfrm>
            <a:off x="369888" y="820738"/>
            <a:ext cx="79692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b="1" dirty="0">
                <a:solidFill>
                  <a:srgbClr val="333399"/>
                </a:solidFill>
              </a:rPr>
              <a:t>a. </a:t>
            </a:r>
            <a:r>
              <a:rPr lang="en-US" altLang="en-US" sz="2400" b="1" dirty="0" err="1">
                <a:solidFill>
                  <a:srgbClr val="333399"/>
                </a:solidFill>
              </a:rPr>
              <a:t>Hình</a:t>
            </a:r>
            <a:r>
              <a:rPr lang="en-US" altLang="en-US" sz="2400" b="1" dirty="0">
                <a:solidFill>
                  <a:srgbClr val="333399"/>
                </a:solidFill>
              </a:rPr>
              <a:t> </a:t>
            </a:r>
            <a:r>
              <a:rPr lang="en-US" altLang="en-US" sz="2400" b="1" dirty="0" err="1">
                <a:solidFill>
                  <a:srgbClr val="333399"/>
                </a:solidFill>
              </a:rPr>
              <a:t>thức</a:t>
            </a:r>
            <a:r>
              <a:rPr lang="en-US" altLang="en-US" sz="2400" b="1" dirty="0">
                <a:solidFill>
                  <a:srgbClr val="333399"/>
                </a:solidFill>
              </a:rPr>
              <a:t> </a:t>
            </a:r>
            <a:r>
              <a:rPr lang="en-US" altLang="en-US" sz="2400" b="1" dirty="0" err="1">
                <a:solidFill>
                  <a:srgbClr val="333399"/>
                </a:solidFill>
              </a:rPr>
              <a:t>trình</a:t>
            </a:r>
            <a:r>
              <a:rPr lang="en-US" altLang="en-US" sz="2400" b="1" dirty="0">
                <a:solidFill>
                  <a:srgbClr val="333399"/>
                </a:solidFill>
              </a:rPr>
              <a:t> </a:t>
            </a:r>
            <a:r>
              <a:rPr lang="en-US" altLang="en-US" sz="2400" b="1" dirty="0" err="1">
                <a:solidFill>
                  <a:srgbClr val="333399"/>
                </a:solidFill>
              </a:rPr>
              <a:t>bày</a:t>
            </a:r>
            <a:r>
              <a:rPr lang="en-US" altLang="en-US" sz="2400" b="1" dirty="0">
                <a:solidFill>
                  <a:srgbClr val="333399"/>
                </a:solidFill>
              </a:rPr>
              <a:t>: </a:t>
            </a:r>
            <a:r>
              <a:rPr lang="en-US" altLang="en-US" sz="2400" b="1" dirty="0" err="1">
                <a:solidFill>
                  <a:srgbClr val="333399"/>
                </a:solidFill>
              </a:rPr>
              <a:t>viết</a:t>
            </a:r>
            <a:r>
              <a:rPr lang="en-US" altLang="en-US" sz="2400" b="1" dirty="0">
                <a:solidFill>
                  <a:srgbClr val="333399"/>
                </a:solidFill>
              </a:rPr>
              <a:t> </a:t>
            </a:r>
            <a:r>
              <a:rPr lang="en-US" altLang="en-US" sz="2400" b="1" dirty="0" err="1">
                <a:solidFill>
                  <a:srgbClr val="333399"/>
                </a:solidFill>
              </a:rPr>
              <a:t>thư</a:t>
            </a:r>
            <a:endParaRPr lang="en-US" altLang="en-US" sz="2400" b="1" dirty="0">
              <a:solidFill>
                <a:srgbClr val="333399"/>
              </a:solidFill>
            </a:endParaRPr>
          </a:p>
          <a:p>
            <a:pPr eaLnBrk="1" hangingPunct="1"/>
            <a:r>
              <a:rPr lang="en-US" altLang="en-US" sz="2400" b="1" dirty="0">
                <a:solidFill>
                  <a:srgbClr val="333399"/>
                </a:solidFill>
              </a:rPr>
              <a:t> (</a:t>
            </a:r>
            <a:r>
              <a:rPr lang="en-US" altLang="en-US" sz="2400" b="1" dirty="0" err="1">
                <a:solidFill>
                  <a:srgbClr val="333399"/>
                </a:solidFill>
              </a:rPr>
              <a:t>Đây</a:t>
            </a:r>
            <a:r>
              <a:rPr lang="en-US" altLang="en-US" sz="2400" b="1" dirty="0">
                <a:solidFill>
                  <a:srgbClr val="333399"/>
                </a:solidFill>
              </a:rPr>
              <a:t> </a:t>
            </a:r>
            <a:r>
              <a:rPr lang="en-US" altLang="en-US" sz="2400" b="1" dirty="0" err="1">
                <a:solidFill>
                  <a:srgbClr val="333399"/>
                </a:solidFill>
              </a:rPr>
              <a:t>là</a:t>
            </a:r>
            <a:r>
              <a:rPr lang="en-US" altLang="en-US" sz="2400" b="1" dirty="0">
                <a:solidFill>
                  <a:srgbClr val="333399"/>
                </a:solidFill>
              </a:rPr>
              <a:t> </a:t>
            </a:r>
            <a:r>
              <a:rPr lang="en-US" altLang="en-US" sz="2400" b="1" dirty="0" err="1">
                <a:solidFill>
                  <a:srgbClr val="333399"/>
                </a:solidFill>
              </a:rPr>
              <a:t>một</a:t>
            </a:r>
            <a:r>
              <a:rPr lang="en-US" altLang="en-US" sz="2400" b="1" dirty="0">
                <a:solidFill>
                  <a:srgbClr val="333399"/>
                </a:solidFill>
              </a:rPr>
              <a:t> </a:t>
            </a:r>
            <a:r>
              <a:rPr lang="en-US" altLang="en-US" sz="2400" b="1" dirty="0" err="1">
                <a:solidFill>
                  <a:srgbClr val="333399"/>
                </a:solidFill>
              </a:rPr>
              <a:t>trong</a:t>
            </a:r>
            <a:r>
              <a:rPr lang="en-US" altLang="en-US" sz="2400" b="1" dirty="0">
                <a:solidFill>
                  <a:srgbClr val="333399"/>
                </a:solidFill>
              </a:rPr>
              <a:t> 9 </a:t>
            </a:r>
            <a:r>
              <a:rPr lang="en-US" altLang="en-US" sz="2400" b="1" dirty="0" err="1">
                <a:solidFill>
                  <a:srgbClr val="333399"/>
                </a:solidFill>
              </a:rPr>
              <a:t>bức</a:t>
            </a:r>
            <a:r>
              <a:rPr lang="en-US" altLang="en-US" sz="2400" b="1" dirty="0">
                <a:solidFill>
                  <a:srgbClr val="333399"/>
                </a:solidFill>
              </a:rPr>
              <a:t> </a:t>
            </a:r>
            <a:r>
              <a:rPr lang="en-US" altLang="en-US" sz="2400" b="1" dirty="0" err="1">
                <a:solidFill>
                  <a:srgbClr val="333399"/>
                </a:solidFill>
              </a:rPr>
              <a:t>thư</a:t>
            </a:r>
            <a:r>
              <a:rPr lang="en-US" altLang="en-US" sz="2400" b="1" dirty="0">
                <a:solidFill>
                  <a:srgbClr val="333399"/>
                </a:solidFill>
              </a:rPr>
              <a:t> </a:t>
            </a:r>
            <a:r>
              <a:rPr lang="en-US" altLang="en-US" sz="2400" b="1" dirty="0" err="1">
                <a:solidFill>
                  <a:srgbClr val="333399"/>
                </a:solidFill>
              </a:rPr>
              <a:t>của</a:t>
            </a:r>
            <a:r>
              <a:rPr lang="en-US" altLang="en-US" sz="2400" b="1" dirty="0">
                <a:solidFill>
                  <a:srgbClr val="333399"/>
                </a:solidFill>
              </a:rPr>
              <a:t> </a:t>
            </a:r>
            <a:r>
              <a:rPr lang="en-US" altLang="en-US" sz="2400" b="1" dirty="0" err="1">
                <a:solidFill>
                  <a:srgbClr val="333399"/>
                </a:solidFill>
              </a:rPr>
              <a:t>bố</a:t>
            </a:r>
            <a:r>
              <a:rPr lang="en-US" altLang="en-US" sz="2400" b="1" dirty="0">
                <a:solidFill>
                  <a:srgbClr val="333399"/>
                </a:solidFill>
              </a:rPr>
              <a:t> </a:t>
            </a:r>
            <a:r>
              <a:rPr lang="en-US" altLang="en-US" sz="2400" b="1" dirty="0" err="1">
                <a:solidFill>
                  <a:srgbClr val="333399"/>
                </a:solidFill>
              </a:rPr>
              <a:t>mẹ</a:t>
            </a:r>
            <a:r>
              <a:rPr lang="en-US" altLang="en-US" sz="2400" b="1" dirty="0">
                <a:solidFill>
                  <a:srgbClr val="333399"/>
                </a:solidFill>
              </a:rPr>
              <a:t> </a:t>
            </a:r>
            <a:r>
              <a:rPr lang="en-US" altLang="en-US" sz="2400" b="1" dirty="0" err="1">
                <a:solidFill>
                  <a:srgbClr val="333399"/>
                </a:solidFill>
              </a:rPr>
              <a:t>gửi</a:t>
            </a:r>
            <a:r>
              <a:rPr lang="en-US" altLang="en-US" sz="2400" b="1" dirty="0">
                <a:solidFill>
                  <a:srgbClr val="333399"/>
                </a:solidFill>
              </a:rPr>
              <a:t> </a:t>
            </a:r>
            <a:r>
              <a:rPr lang="en-US" altLang="en-US" sz="2400" b="1" dirty="0" err="1">
                <a:solidFill>
                  <a:srgbClr val="333399"/>
                </a:solidFill>
              </a:rPr>
              <a:t>cho</a:t>
            </a:r>
            <a:r>
              <a:rPr lang="en-US" altLang="en-US" sz="2400" b="1" dirty="0">
                <a:solidFill>
                  <a:srgbClr val="333399"/>
                </a:solidFill>
              </a:rPr>
              <a:t> Enrico - 6 </a:t>
            </a:r>
            <a:r>
              <a:rPr lang="en-US" altLang="en-US" sz="2400" b="1" dirty="0" err="1">
                <a:solidFill>
                  <a:srgbClr val="333399"/>
                </a:solidFill>
              </a:rPr>
              <a:t>lá</a:t>
            </a:r>
            <a:r>
              <a:rPr lang="en-US" altLang="en-US" sz="2400" b="1" dirty="0">
                <a:solidFill>
                  <a:srgbClr val="333399"/>
                </a:solidFill>
              </a:rPr>
              <a:t> </a:t>
            </a:r>
            <a:r>
              <a:rPr lang="en-US" altLang="en-US" sz="2400" b="1" dirty="0" err="1">
                <a:solidFill>
                  <a:srgbClr val="333399"/>
                </a:solidFill>
              </a:rPr>
              <a:t>của</a:t>
            </a:r>
            <a:r>
              <a:rPr lang="en-US" altLang="en-US" sz="2400" b="1" dirty="0">
                <a:solidFill>
                  <a:srgbClr val="333399"/>
                </a:solidFill>
              </a:rPr>
              <a:t> </a:t>
            </a:r>
            <a:r>
              <a:rPr lang="en-US" altLang="en-US" sz="2400" b="1" dirty="0" err="1">
                <a:solidFill>
                  <a:srgbClr val="333399"/>
                </a:solidFill>
              </a:rPr>
              <a:t>bố</a:t>
            </a:r>
            <a:r>
              <a:rPr lang="en-US" altLang="en-US" sz="2400" b="1" dirty="0">
                <a:solidFill>
                  <a:srgbClr val="333399"/>
                </a:solidFill>
              </a:rPr>
              <a:t>, 3 </a:t>
            </a:r>
            <a:r>
              <a:rPr lang="en-US" altLang="en-US" sz="2400" b="1" dirty="0" err="1">
                <a:solidFill>
                  <a:srgbClr val="333399"/>
                </a:solidFill>
              </a:rPr>
              <a:t>lá</a:t>
            </a:r>
            <a:r>
              <a:rPr lang="en-US" altLang="en-US" sz="2400" b="1" dirty="0">
                <a:solidFill>
                  <a:srgbClr val="333399"/>
                </a:solidFill>
              </a:rPr>
              <a:t> </a:t>
            </a:r>
            <a:r>
              <a:rPr lang="en-US" altLang="en-US" sz="2400" b="1" dirty="0" err="1">
                <a:solidFill>
                  <a:srgbClr val="333399"/>
                </a:solidFill>
              </a:rPr>
              <a:t>của</a:t>
            </a:r>
            <a:r>
              <a:rPr lang="en-US" altLang="en-US" sz="2400" b="1" dirty="0">
                <a:solidFill>
                  <a:srgbClr val="333399"/>
                </a:solidFill>
              </a:rPr>
              <a:t> </a:t>
            </a:r>
            <a:r>
              <a:rPr lang="en-US" altLang="en-US" sz="2400" b="1" dirty="0" err="1">
                <a:solidFill>
                  <a:srgbClr val="333399"/>
                </a:solidFill>
              </a:rPr>
              <a:t>mẹ</a:t>
            </a:r>
            <a:r>
              <a:rPr lang="en-US" altLang="en-US" sz="2400" b="1" dirty="0" smtClean="0">
                <a:solidFill>
                  <a:srgbClr val="333399"/>
                </a:solidFill>
              </a:rPr>
              <a:t>)</a:t>
            </a:r>
            <a:endParaRPr lang="en-US" altLang="en-US" sz="2400" b="1" dirty="0">
              <a:solidFill>
                <a:srgbClr val="333399"/>
              </a:solidFill>
            </a:endParaRPr>
          </a:p>
        </p:txBody>
      </p:sp>
      <p:sp>
        <p:nvSpPr>
          <p:cNvPr id="21509" name="Rectangle 15"/>
          <p:cNvSpPr>
            <a:spLocks noChangeArrowheads="1"/>
          </p:cNvSpPr>
          <p:nvPr/>
        </p:nvSpPr>
        <p:spPr bwMode="auto">
          <a:xfrm>
            <a:off x="1308100" y="2214563"/>
            <a:ext cx="5237163"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endParaRPr lang="en-US" altLang="en-US"/>
          </a:p>
        </p:txBody>
      </p:sp>
      <p:sp>
        <p:nvSpPr>
          <p:cNvPr id="21510" name="Rectangle 17"/>
          <p:cNvSpPr>
            <a:spLocks noChangeArrowheads="1"/>
          </p:cNvSpPr>
          <p:nvPr/>
        </p:nvSpPr>
        <p:spPr bwMode="auto">
          <a:xfrm>
            <a:off x="1612900" y="4111625"/>
            <a:ext cx="424973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endParaRPr lang="en-US" altLang="en-US"/>
          </a:p>
        </p:txBody>
      </p:sp>
      <p:sp>
        <p:nvSpPr>
          <p:cNvPr id="7" name="Text Box 5"/>
          <p:cNvSpPr txBox="1">
            <a:spLocks noChangeArrowheads="1"/>
          </p:cNvSpPr>
          <p:nvPr/>
        </p:nvSpPr>
        <p:spPr bwMode="auto">
          <a:xfrm>
            <a:off x="229711" y="2205733"/>
            <a:ext cx="873261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b="1" dirty="0">
                <a:solidFill>
                  <a:srgbClr val="333399"/>
                </a:solidFill>
              </a:rPr>
              <a:t>a. </a:t>
            </a:r>
            <a:r>
              <a:rPr lang="en-US" altLang="en-US" sz="2400" b="1" dirty="0" err="1">
                <a:solidFill>
                  <a:srgbClr val="333399"/>
                </a:solidFill>
              </a:rPr>
              <a:t>Hình</a:t>
            </a:r>
            <a:r>
              <a:rPr lang="en-US" altLang="en-US" sz="2400" b="1" dirty="0">
                <a:solidFill>
                  <a:srgbClr val="333399"/>
                </a:solidFill>
              </a:rPr>
              <a:t> </a:t>
            </a:r>
            <a:r>
              <a:rPr lang="en-US" altLang="en-US" sz="2400" b="1" dirty="0" err="1">
                <a:solidFill>
                  <a:srgbClr val="333399"/>
                </a:solidFill>
              </a:rPr>
              <a:t>thức</a:t>
            </a:r>
            <a:r>
              <a:rPr lang="en-US" altLang="en-US" sz="2400" b="1" dirty="0">
                <a:solidFill>
                  <a:srgbClr val="333399"/>
                </a:solidFill>
              </a:rPr>
              <a:t> </a:t>
            </a:r>
            <a:r>
              <a:rPr lang="en-US" altLang="en-US" sz="2400" b="1" dirty="0" err="1">
                <a:solidFill>
                  <a:srgbClr val="333399"/>
                </a:solidFill>
              </a:rPr>
              <a:t>trình</a:t>
            </a:r>
            <a:r>
              <a:rPr lang="en-US" altLang="en-US" sz="2400" b="1" dirty="0">
                <a:solidFill>
                  <a:srgbClr val="333399"/>
                </a:solidFill>
              </a:rPr>
              <a:t> </a:t>
            </a:r>
            <a:r>
              <a:rPr lang="en-US" altLang="en-US" sz="2400" b="1" dirty="0" err="1">
                <a:solidFill>
                  <a:srgbClr val="333399"/>
                </a:solidFill>
              </a:rPr>
              <a:t>bày</a:t>
            </a:r>
            <a:r>
              <a:rPr lang="en-US" altLang="en-US" sz="2400" b="1" dirty="0">
                <a:solidFill>
                  <a:srgbClr val="333399"/>
                </a:solidFill>
              </a:rPr>
              <a:t>:</a:t>
            </a:r>
            <a:r>
              <a:rPr lang="en-US" altLang="en-US" sz="2400" dirty="0">
                <a:solidFill>
                  <a:srgbClr val="333399"/>
                </a:solidFill>
              </a:rPr>
              <a:t> </a:t>
            </a:r>
            <a:r>
              <a:rPr lang="en-US" altLang="en-US" sz="2400" dirty="0" err="1">
                <a:solidFill>
                  <a:srgbClr val="333399"/>
                </a:solidFill>
              </a:rPr>
              <a:t>viết</a:t>
            </a:r>
            <a:r>
              <a:rPr lang="en-US" altLang="en-US" sz="2400" dirty="0">
                <a:solidFill>
                  <a:srgbClr val="333399"/>
                </a:solidFill>
              </a:rPr>
              <a:t> </a:t>
            </a:r>
            <a:r>
              <a:rPr lang="en-US" altLang="en-US" sz="2400" dirty="0" err="1">
                <a:solidFill>
                  <a:srgbClr val="333399"/>
                </a:solidFill>
              </a:rPr>
              <a:t>thư</a:t>
            </a:r>
            <a:endParaRPr lang="en-US" altLang="en-US" sz="2400" b="1" dirty="0">
              <a:solidFill>
                <a:srgbClr val="333399"/>
              </a:solidFill>
            </a:endParaRPr>
          </a:p>
          <a:p>
            <a:pPr eaLnBrk="1" hangingPunct="1"/>
            <a:r>
              <a:rPr lang="en-US" altLang="en-US" sz="2400" b="1" dirty="0">
                <a:solidFill>
                  <a:srgbClr val="333399"/>
                </a:solidFill>
              </a:rPr>
              <a:t>    (</a:t>
            </a:r>
            <a:r>
              <a:rPr lang="en-US" altLang="en-US" sz="2400" b="1" dirty="0" err="1">
                <a:solidFill>
                  <a:srgbClr val="333399"/>
                </a:solidFill>
              </a:rPr>
              <a:t>Đây</a:t>
            </a:r>
            <a:r>
              <a:rPr lang="en-US" altLang="en-US" sz="2400" b="1" dirty="0">
                <a:solidFill>
                  <a:srgbClr val="333399"/>
                </a:solidFill>
              </a:rPr>
              <a:t> </a:t>
            </a:r>
            <a:r>
              <a:rPr lang="en-US" altLang="en-US" sz="2400" b="1" dirty="0" err="1">
                <a:solidFill>
                  <a:srgbClr val="333399"/>
                </a:solidFill>
              </a:rPr>
              <a:t>là</a:t>
            </a:r>
            <a:r>
              <a:rPr lang="en-US" altLang="en-US" sz="2400" b="1" dirty="0">
                <a:solidFill>
                  <a:srgbClr val="333399"/>
                </a:solidFill>
              </a:rPr>
              <a:t> </a:t>
            </a:r>
            <a:r>
              <a:rPr lang="en-US" altLang="en-US" sz="2400" b="1" dirty="0" err="1">
                <a:solidFill>
                  <a:srgbClr val="333399"/>
                </a:solidFill>
              </a:rPr>
              <a:t>một</a:t>
            </a:r>
            <a:r>
              <a:rPr lang="en-US" altLang="en-US" sz="2400" b="1" dirty="0">
                <a:solidFill>
                  <a:srgbClr val="333399"/>
                </a:solidFill>
              </a:rPr>
              <a:t> </a:t>
            </a:r>
            <a:r>
              <a:rPr lang="en-US" altLang="en-US" sz="2400" b="1" dirty="0" err="1">
                <a:solidFill>
                  <a:srgbClr val="333399"/>
                </a:solidFill>
              </a:rPr>
              <a:t>trong</a:t>
            </a:r>
            <a:r>
              <a:rPr lang="en-US" altLang="en-US" sz="2400" b="1" dirty="0">
                <a:solidFill>
                  <a:srgbClr val="333399"/>
                </a:solidFill>
              </a:rPr>
              <a:t> 9 </a:t>
            </a:r>
            <a:r>
              <a:rPr lang="en-US" altLang="en-US" sz="2400" b="1" dirty="0" err="1">
                <a:solidFill>
                  <a:srgbClr val="333399"/>
                </a:solidFill>
              </a:rPr>
              <a:t>bức</a:t>
            </a:r>
            <a:r>
              <a:rPr lang="en-US" altLang="en-US" sz="2400" b="1" dirty="0">
                <a:solidFill>
                  <a:srgbClr val="333399"/>
                </a:solidFill>
              </a:rPr>
              <a:t> </a:t>
            </a:r>
            <a:r>
              <a:rPr lang="en-US" altLang="en-US" sz="2400" b="1" dirty="0" err="1">
                <a:solidFill>
                  <a:srgbClr val="333399"/>
                </a:solidFill>
              </a:rPr>
              <a:t>thư</a:t>
            </a:r>
            <a:r>
              <a:rPr lang="en-US" altLang="en-US" sz="2400" b="1" dirty="0">
                <a:solidFill>
                  <a:srgbClr val="333399"/>
                </a:solidFill>
              </a:rPr>
              <a:t> </a:t>
            </a:r>
            <a:r>
              <a:rPr lang="en-US" altLang="en-US" sz="2400" b="1" dirty="0" err="1">
                <a:solidFill>
                  <a:srgbClr val="333399"/>
                </a:solidFill>
              </a:rPr>
              <a:t>của</a:t>
            </a:r>
            <a:r>
              <a:rPr lang="en-US" altLang="en-US" sz="2400" b="1" dirty="0">
                <a:solidFill>
                  <a:srgbClr val="333399"/>
                </a:solidFill>
              </a:rPr>
              <a:t> </a:t>
            </a:r>
            <a:r>
              <a:rPr lang="en-US" altLang="en-US" sz="2400" b="1" dirty="0" err="1">
                <a:solidFill>
                  <a:srgbClr val="333399"/>
                </a:solidFill>
              </a:rPr>
              <a:t>bố</a:t>
            </a:r>
            <a:r>
              <a:rPr lang="en-US" altLang="en-US" sz="2400" b="1" dirty="0">
                <a:solidFill>
                  <a:srgbClr val="333399"/>
                </a:solidFill>
              </a:rPr>
              <a:t> </a:t>
            </a:r>
            <a:r>
              <a:rPr lang="en-US" altLang="en-US" sz="2400" b="1" dirty="0" err="1">
                <a:solidFill>
                  <a:srgbClr val="333399"/>
                </a:solidFill>
              </a:rPr>
              <a:t>mẹ</a:t>
            </a:r>
            <a:r>
              <a:rPr lang="en-US" altLang="en-US" sz="2400" b="1" dirty="0">
                <a:solidFill>
                  <a:srgbClr val="333399"/>
                </a:solidFill>
              </a:rPr>
              <a:t> </a:t>
            </a:r>
            <a:r>
              <a:rPr lang="en-US" altLang="en-US" sz="2400" b="1" dirty="0" err="1">
                <a:solidFill>
                  <a:srgbClr val="333399"/>
                </a:solidFill>
              </a:rPr>
              <a:t>gửi</a:t>
            </a:r>
            <a:r>
              <a:rPr lang="en-US" altLang="en-US" sz="2400" b="1" dirty="0">
                <a:solidFill>
                  <a:srgbClr val="333399"/>
                </a:solidFill>
              </a:rPr>
              <a:t> </a:t>
            </a:r>
            <a:r>
              <a:rPr lang="en-US" altLang="en-US" sz="2400" b="1" dirty="0" err="1">
                <a:solidFill>
                  <a:srgbClr val="333399"/>
                </a:solidFill>
              </a:rPr>
              <a:t>cho</a:t>
            </a:r>
            <a:r>
              <a:rPr lang="en-US" altLang="en-US" sz="2400" b="1" dirty="0">
                <a:solidFill>
                  <a:srgbClr val="333399"/>
                </a:solidFill>
              </a:rPr>
              <a:t> Enrico - 6 </a:t>
            </a:r>
            <a:r>
              <a:rPr lang="en-US" altLang="en-US" sz="2400" b="1" dirty="0" err="1">
                <a:solidFill>
                  <a:srgbClr val="333399"/>
                </a:solidFill>
              </a:rPr>
              <a:t>lá</a:t>
            </a:r>
            <a:r>
              <a:rPr lang="en-US" altLang="en-US" sz="2400" b="1" dirty="0">
                <a:solidFill>
                  <a:srgbClr val="333399"/>
                </a:solidFill>
              </a:rPr>
              <a:t> </a:t>
            </a:r>
            <a:r>
              <a:rPr lang="en-US" altLang="en-US" sz="2400" b="1" dirty="0" err="1">
                <a:solidFill>
                  <a:srgbClr val="333399"/>
                </a:solidFill>
              </a:rPr>
              <a:t>của</a:t>
            </a:r>
            <a:r>
              <a:rPr lang="en-US" altLang="en-US" sz="2400" b="1" dirty="0">
                <a:solidFill>
                  <a:srgbClr val="333399"/>
                </a:solidFill>
              </a:rPr>
              <a:t> </a:t>
            </a:r>
            <a:r>
              <a:rPr lang="en-US" altLang="en-US" sz="2400" b="1" dirty="0" err="1">
                <a:solidFill>
                  <a:srgbClr val="333399"/>
                </a:solidFill>
              </a:rPr>
              <a:t>bố</a:t>
            </a:r>
            <a:r>
              <a:rPr lang="en-US" altLang="en-US" sz="2400" b="1" dirty="0">
                <a:solidFill>
                  <a:srgbClr val="333399"/>
                </a:solidFill>
              </a:rPr>
              <a:t>, 3 </a:t>
            </a:r>
            <a:r>
              <a:rPr lang="en-US" altLang="en-US" sz="2400" b="1" dirty="0" err="1">
                <a:solidFill>
                  <a:srgbClr val="333399"/>
                </a:solidFill>
              </a:rPr>
              <a:t>lá</a:t>
            </a:r>
            <a:r>
              <a:rPr lang="en-US" altLang="en-US" sz="2400" b="1" dirty="0">
                <a:solidFill>
                  <a:srgbClr val="333399"/>
                </a:solidFill>
              </a:rPr>
              <a:t> </a:t>
            </a:r>
            <a:r>
              <a:rPr lang="en-US" altLang="en-US" sz="2400" b="1" dirty="0" err="1">
                <a:solidFill>
                  <a:srgbClr val="333399"/>
                </a:solidFill>
              </a:rPr>
              <a:t>của</a:t>
            </a:r>
            <a:r>
              <a:rPr lang="en-US" altLang="en-US" sz="2400" b="1" dirty="0">
                <a:solidFill>
                  <a:srgbClr val="333399"/>
                </a:solidFill>
              </a:rPr>
              <a:t> </a:t>
            </a:r>
            <a:r>
              <a:rPr lang="en-US" altLang="en-US" sz="2400" b="1" dirty="0" err="1">
                <a:solidFill>
                  <a:srgbClr val="333399"/>
                </a:solidFill>
              </a:rPr>
              <a:t>mẹ</a:t>
            </a:r>
            <a:r>
              <a:rPr lang="en-US" altLang="en-US" sz="2400" b="1" dirty="0">
                <a:solidFill>
                  <a:srgbClr val="333399"/>
                </a:solidFill>
              </a:rPr>
              <a:t>)</a:t>
            </a:r>
          </a:p>
          <a:p>
            <a:pPr eaLnBrk="1" hangingPunct="1"/>
            <a:r>
              <a:rPr lang="en-US" altLang="en-US" sz="2400" dirty="0">
                <a:sym typeface="Wingdings" pitchFamily="2" charset="2"/>
              </a:rPr>
              <a:t>    - </a:t>
            </a:r>
            <a:r>
              <a:rPr lang="en-US" altLang="en-US" sz="2400" dirty="0" err="1" smtClean="0">
                <a:sym typeface="Wingdings" pitchFamily="2" charset="2"/>
              </a:rPr>
              <a:t>Từ</a:t>
            </a:r>
            <a:r>
              <a:rPr lang="en-US" altLang="en-US" sz="2400" dirty="0" smtClean="0">
                <a:sym typeface="Wingdings" pitchFamily="2" charset="2"/>
              </a:rPr>
              <a:t> </a:t>
            </a:r>
            <a:r>
              <a:rPr lang="en-US" altLang="en-US" sz="2400" dirty="0" err="1" smtClean="0">
                <a:sym typeface="Wingdings" pitchFamily="2" charset="2"/>
              </a:rPr>
              <a:t>ngữ</a:t>
            </a:r>
            <a:r>
              <a:rPr lang="en-US" altLang="en-US" sz="2400" dirty="0" smtClean="0">
                <a:sym typeface="Wingdings" pitchFamily="2" charset="2"/>
              </a:rPr>
              <a:t> </a:t>
            </a:r>
            <a:r>
              <a:rPr lang="en-US" altLang="en-US" sz="2400" dirty="0" err="1" smtClean="0">
                <a:sym typeface="Wingdings" pitchFamily="2" charset="2"/>
              </a:rPr>
              <a:t>giản</a:t>
            </a:r>
            <a:r>
              <a:rPr lang="en-US" altLang="en-US" sz="2400" dirty="0" smtClean="0">
                <a:sym typeface="Wingdings" pitchFamily="2" charset="2"/>
              </a:rPr>
              <a:t> </a:t>
            </a:r>
            <a:r>
              <a:rPr lang="en-US" altLang="en-US" sz="2400" dirty="0" err="1" smtClean="0">
                <a:sym typeface="Wingdings" pitchFamily="2" charset="2"/>
              </a:rPr>
              <a:t>dị</a:t>
            </a:r>
            <a:r>
              <a:rPr lang="en-US" altLang="en-US" sz="2400" dirty="0" smtClean="0">
                <a:sym typeface="Wingdings" pitchFamily="2" charset="2"/>
              </a:rPr>
              <a:t>, </a:t>
            </a:r>
            <a:r>
              <a:rPr lang="en-US" altLang="en-US" sz="2400" dirty="0" err="1" smtClean="0">
                <a:sym typeface="Wingdings" pitchFamily="2" charset="2"/>
              </a:rPr>
              <a:t>giàu</a:t>
            </a:r>
            <a:r>
              <a:rPr lang="en-US" altLang="en-US" sz="2400" dirty="0" smtClean="0">
                <a:sym typeface="Wingdings" pitchFamily="2" charset="2"/>
              </a:rPr>
              <a:t> </a:t>
            </a:r>
            <a:r>
              <a:rPr lang="en-US" altLang="en-US" sz="2400" dirty="0" err="1" smtClean="0">
                <a:sym typeface="Wingdings" pitchFamily="2" charset="2"/>
              </a:rPr>
              <a:t>cảm</a:t>
            </a:r>
            <a:r>
              <a:rPr lang="en-US" altLang="en-US" sz="2400" dirty="0" smtClean="0">
                <a:sym typeface="Wingdings" pitchFamily="2" charset="2"/>
              </a:rPr>
              <a:t> </a:t>
            </a:r>
            <a:r>
              <a:rPr lang="en-US" altLang="en-US" sz="2400" dirty="0" err="1" smtClean="0">
                <a:sym typeface="Wingdings" pitchFamily="2" charset="2"/>
              </a:rPr>
              <a:t>xúc,gần</a:t>
            </a:r>
            <a:r>
              <a:rPr lang="en-US" altLang="en-US" sz="2400" dirty="0" smtClean="0">
                <a:sym typeface="Wingdings" pitchFamily="2" charset="2"/>
              </a:rPr>
              <a:t> </a:t>
            </a:r>
            <a:r>
              <a:rPr lang="en-US" altLang="en-US" sz="2400" dirty="0" err="1" smtClean="0">
                <a:sym typeface="Wingdings" pitchFamily="2" charset="2"/>
              </a:rPr>
              <a:t>gũi</a:t>
            </a:r>
            <a:r>
              <a:rPr lang="en-US" altLang="en-US" sz="2400" dirty="0" smtClean="0">
                <a:sym typeface="Wingdings" pitchFamily="2" charset="2"/>
              </a:rPr>
              <a:t> </a:t>
            </a:r>
            <a:r>
              <a:rPr lang="en-US" altLang="en-US" sz="2400" dirty="0" err="1" smtClean="0">
                <a:sym typeface="Wingdings" pitchFamily="2" charset="2"/>
              </a:rPr>
              <a:t>lời</a:t>
            </a:r>
            <a:r>
              <a:rPr lang="en-US" altLang="en-US" sz="2400" dirty="0" smtClean="0">
                <a:sym typeface="Wingdings" pitchFamily="2" charset="2"/>
              </a:rPr>
              <a:t> </a:t>
            </a:r>
            <a:r>
              <a:rPr lang="en-US" altLang="en-US" sz="2400" dirty="0" err="1" smtClean="0">
                <a:sym typeface="Wingdings" pitchFamily="2" charset="2"/>
              </a:rPr>
              <a:t>đời</a:t>
            </a:r>
            <a:r>
              <a:rPr lang="en-US" altLang="en-US" sz="2400" dirty="0" smtClean="0">
                <a:sym typeface="Wingdings" pitchFamily="2" charset="2"/>
              </a:rPr>
              <a:t> </a:t>
            </a:r>
            <a:r>
              <a:rPr lang="en-US" altLang="en-US" sz="2400" dirty="0" err="1" smtClean="0">
                <a:sym typeface="Wingdings" pitchFamily="2" charset="2"/>
              </a:rPr>
              <a:t>sống</a:t>
            </a:r>
            <a:r>
              <a:rPr lang="en-US" altLang="en-US" sz="2400" dirty="0" smtClean="0">
                <a:sym typeface="Wingdings" pitchFamily="2" charset="2"/>
              </a:rPr>
              <a:t> </a:t>
            </a:r>
            <a:r>
              <a:rPr lang="en-US" altLang="en-US" sz="2400" dirty="0" err="1" smtClean="0">
                <a:sym typeface="Wingdings" pitchFamily="2" charset="2"/>
              </a:rPr>
              <a:t>sinh</a:t>
            </a:r>
            <a:r>
              <a:rPr lang="en-US" altLang="en-US" sz="2400" dirty="0" smtClean="0">
                <a:sym typeface="Wingdings" pitchFamily="2" charset="2"/>
              </a:rPr>
              <a:t> </a:t>
            </a:r>
            <a:r>
              <a:rPr lang="en-US" altLang="en-US" sz="2400" dirty="0" err="1" smtClean="0">
                <a:sym typeface="Wingdings" pitchFamily="2" charset="2"/>
              </a:rPr>
              <a:t>hoạt</a:t>
            </a:r>
            <a:r>
              <a:rPr lang="en-US" altLang="en-US" sz="2400" dirty="0" smtClean="0">
                <a:sym typeface="Wingdings" pitchFamily="2" charset="2"/>
              </a:rPr>
              <a:t> </a:t>
            </a:r>
            <a:r>
              <a:rPr lang="en-US" altLang="en-US" sz="2400" dirty="0" err="1" smtClean="0">
                <a:sym typeface="Wingdings" pitchFamily="2" charset="2"/>
              </a:rPr>
              <a:t>hằng</a:t>
            </a:r>
            <a:r>
              <a:rPr lang="en-US" altLang="en-US" sz="2400" dirty="0" smtClean="0">
                <a:sym typeface="Wingdings" pitchFamily="2" charset="2"/>
              </a:rPr>
              <a:t> </a:t>
            </a:r>
            <a:r>
              <a:rPr lang="en-US" altLang="en-US" sz="2400" dirty="0" err="1" smtClean="0">
                <a:sym typeface="Wingdings" pitchFamily="2" charset="2"/>
              </a:rPr>
              <a:t>ngày</a:t>
            </a:r>
            <a:endParaRPr lang="en-US" altLang="en-US" sz="2400" dirty="0" smtClean="0">
              <a:sym typeface="Wingdings" pitchFamily="2" charset="2"/>
            </a:endParaRPr>
          </a:p>
          <a:p>
            <a:pPr eaLnBrk="1" hangingPunct="1"/>
            <a:r>
              <a:rPr lang="en-US" altLang="en-US" sz="2400" dirty="0" smtClean="0">
                <a:sym typeface="Wingdings" pitchFamily="2" charset="2"/>
              </a:rPr>
              <a:t>- </a:t>
            </a:r>
            <a:r>
              <a:rPr lang="en-US" altLang="en-US" sz="2400" dirty="0" err="1" smtClean="0">
                <a:sym typeface="Wingdings" pitchFamily="2" charset="2"/>
              </a:rPr>
              <a:t>Bộc</a:t>
            </a:r>
            <a:r>
              <a:rPr lang="en-US" altLang="en-US" sz="2400" dirty="0" smtClean="0">
                <a:sym typeface="Wingdings" pitchFamily="2" charset="2"/>
              </a:rPr>
              <a:t> </a:t>
            </a:r>
            <a:r>
              <a:rPr lang="en-US" altLang="en-US" sz="2400" dirty="0" err="1">
                <a:sym typeface="Wingdings" pitchFamily="2" charset="2"/>
              </a:rPr>
              <a:t>lộ</a:t>
            </a:r>
            <a:r>
              <a:rPr lang="en-US" altLang="en-US" sz="2400" dirty="0">
                <a:sym typeface="Wingdings" pitchFamily="2" charset="2"/>
              </a:rPr>
              <a:t> </a:t>
            </a:r>
            <a:r>
              <a:rPr lang="en-US" altLang="en-US" sz="2400" dirty="0" err="1">
                <a:sym typeface="Wingdings" pitchFamily="2" charset="2"/>
              </a:rPr>
              <a:t>sâu</a:t>
            </a:r>
            <a:r>
              <a:rPr lang="en-US" altLang="en-US" sz="2400" dirty="0">
                <a:sym typeface="Wingdings" pitchFamily="2" charset="2"/>
              </a:rPr>
              <a:t> </a:t>
            </a:r>
            <a:r>
              <a:rPr lang="en-US" altLang="en-US" sz="2400" dirty="0" err="1">
                <a:sym typeface="Wingdings" pitchFamily="2" charset="2"/>
              </a:rPr>
              <a:t>sắc</a:t>
            </a:r>
            <a:r>
              <a:rPr lang="en-US" altLang="en-US" sz="2400" dirty="0">
                <a:sym typeface="Wingdings" pitchFamily="2" charset="2"/>
              </a:rPr>
              <a:t>, </a:t>
            </a:r>
            <a:r>
              <a:rPr lang="en-US" altLang="en-US" sz="2400" dirty="0" err="1">
                <a:sym typeface="Wingdings" pitchFamily="2" charset="2"/>
              </a:rPr>
              <a:t>tinh</a:t>
            </a:r>
            <a:r>
              <a:rPr lang="en-US" altLang="en-US" sz="2400" dirty="0">
                <a:sym typeface="Wingdings" pitchFamily="2" charset="2"/>
              </a:rPr>
              <a:t> </a:t>
            </a:r>
            <a:r>
              <a:rPr lang="en-US" altLang="en-US" sz="2400" dirty="0" err="1">
                <a:sym typeface="Wingdings" pitchFamily="2" charset="2"/>
              </a:rPr>
              <a:t>tế</a:t>
            </a:r>
            <a:r>
              <a:rPr lang="en-US" altLang="en-US" sz="2400" dirty="0">
                <a:sym typeface="Wingdings" pitchFamily="2" charset="2"/>
              </a:rPr>
              <a:t> </a:t>
            </a:r>
            <a:r>
              <a:rPr lang="en-US" altLang="en-US" sz="2400" dirty="0" err="1">
                <a:sym typeface="Wingdings" pitchFamily="2" charset="2"/>
              </a:rPr>
              <a:t>suy</a:t>
            </a:r>
            <a:r>
              <a:rPr lang="en-US" altLang="en-US" sz="2400" dirty="0">
                <a:sym typeface="Wingdings" pitchFamily="2" charset="2"/>
              </a:rPr>
              <a:t> </a:t>
            </a:r>
            <a:r>
              <a:rPr lang="en-US" altLang="en-US" sz="2400" dirty="0" err="1">
                <a:sym typeface="Wingdings" pitchFamily="2" charset="2"/>
              </a:rPr>
              <a:t>nghĩ</a:t>
            </a:r>
            <a:r>
              <a:rPr lang="en-US" altLang="en-US" sz="2400" dirty="0">
                <a:sym typeface="Wingdings" pitchFamily="2" charset="2"/>
              </a:rPr>
              <a:t>, </a:t>
            </a:r>
            <a:r>
              <a:rPr lang="en-US" altLang="en-US" sz="2400" dirty="0" err="1">
                <a:sym typeface="Wingdings" pitchFamily="2" charset="2"/>
              </a:rPr>
              <a:t>tình</a:t>
            </a:r>
            <a:r>
              <a:rPr lang="en-US" altLang="en-US" sz="2400" dirty="0">
                <a:sym typeface="Wingdings" pitchFamily="2" charset="2"/>
              </a:rPr>
              <a:t> </a:t>
            </a:r>
            <a:r>
              <a:rPr lang="en-US" altLang="en-US" sz="2400" dirty="0" err="1">
                <a:sym typeface="Wingdings" pitchFamily="2" charset="2"/>
              </a:rPr>
              <a:t>cảm</a:t>
            </a:r>
            <a:r>
              <a:rPr lang="en-US" altLang="en-US" sz="2400" dirty="0">
                <a:sym typeface="Wingdings" pitchFamily="2" charset="2"/>
              </a:rPr>
              <a:t> </a:t>
            </a:r>
            <a:r>
              <a:rPr lang="en-US" altLang="en-US" sz="2400" dirty="0" err="1">
                <a:sym typeface="Wingdings" pitchFamily="2" charset="2"/>
              </a:rPr>
              <a:t>của</a:t>
            </a:r>
            <a:r>
              <a:rPr lang="en-US" altLang="en-US" sz="2400" dirty="0">
                <a:sym typeface="Wingdings" pitchFamily="2" charset="2"/>
              </a:rPr>
              <a:t> </a:t>
            </a:r>
            <a:r>
              <a:rPr lang="en-US" altLang="en-US" sz="2400" dirty="0" err="1">
                <a:sym typeface="Wingdings" pitchFamily="2" charset="2"/>
              </a:rPr>
              <a:t>người</a:t>
            </a:r>
            <a:r>
              <a:rPr lang="en-US" altLang="en-US" sz="2400" dirty="0">
                <a:sym typeface="Wingdings" pitchFamily="2" charset="2"/>
              </a:rPr>
              <a:t> </a:t>
            </a:r>
            <a:r>
              <a:rPr lang="en-US" altLang="en-US" sz="2400" dirty="0" err="1">
                <a:sym typeface="Wingdings" pitchFamily="2" charset="2"/>
              </a:rPr>
              <a:t>viết</a:t>
            </a:r>
            <a:r>
              <a:rPr lang="en-US" altLang="en-US" sz="2400" dirty="0">
                <a:sym typeface="Wingdings" pitchFamily="2" charset="2"/>
              </a:rPr>
              <a:t>.</a:t>
            </a:r>
          </a:p>
          <a:p>
            <a:pPr eaLnBrk="1" hangingPunct="1"/>
            <a:r>
              <a:rPr lang="en-US" altLang="en-US" sz="2400" dirty="0">
                <a:sym typeface="Wingdings" pitchFamily="2" charset="2"/>
              </a:rPr>
              <a:t>    - </a:t>
            </a:r>
            <a:r>
              <a:rPr lang="en-US" altLang="en-US" sz="2400" dirty="0" err="1">
                <a:sym typeface="Wingdings" pitchFamily="2" charset="2"/>
              </a:rPr>
              <a:t>Có</a:t>
            </a:r>
            <a:r>
              <a:rPr lang="en-US" altLang="en-US" sz="2400" dirty="0">
                <a:sym typeface="Wingdings" pitchFamily="2" charset="2"/>
              </a:rPr>
              <a:t> </a:t>
            </a:r>
            <a:r>
              <a:rPr lang="en-US" altLang="en-US" sz="2400" dirty="0" err="1">
                <a:sym typeface="Wingdings" pitchFamily="2" charset="2"/>
              </a:rPr>
              <a:t>hiệu</a:t>
            </a:r>
            <a:r>
              <a:rPr lang="en-US" altLang="en-US" sz="2400" dirty="0">
                <a:sym typeface="Wingdings" pitchFamily="2" charset="2"/>
              </a:rPr>
              <a:t> </a:t>
            </a:r>
            <a:r>
              <a:rPr lang="en-US" altLang="en-US" sz="2400" dirty="0" err="1">
                <a:sym typeface="Wingdings" pitchFamily="2" charset="2"/>
              </a:rPr>
              <a:t>quả</a:t>
            </a:r>
            <a:r>
              <a:rPr lang="en-US" altLang="en-US" sz="2400" dirty="0">
                <a:sym typeface="Wingdings" pitchFamily="2" charset="2"/>
              </a:rPr>
              <a:t> </a:t>
            </a:r>
            <a:r>
              <a:rPr lang="en-US" altLang="en-US" sz="2400" dirty="0" err="1">
                <a:sym typeface="Wingdings" pitchFamily="2" charset="2"/>
              </a:rPr>
              <a:t>giáo</a:t>
            </a:r>
            <a:r>
              <a:rPr lang="en-US" altLang="en-US" sz="2400" dirty="0">
                <a:sym typeface="Wingdings" pitchFamily="2" charset="2"/>
              </a:rPr>
              <a:t> </a:t>
            </a:r>
            <a:r>
              <a:rPr lang="en-US" altLang="en-US" sz="2400" dirty="0" err="1">
                <a:sym typeface="Wingdings" pitchFamily="2" charset="2"/>
              </a:rPr>
              <a:t>dục</a:t>
            </a:r>
            <a:r>
              <a:rPr lang="en-US" altLang="en-US" sz="2400" dirty="0">
                <a:sym typeface="Wingdings" pitchFamily="2" charset="2"/>
              </a:rPr>
              <a:t> </a:t>
            </a:r>
            <a:r>
              <a:rPr lang="en-US" altLang="en-US" sz="2400" dirty="0" err="1">
                <a:sym typeface="Wingdings" pitchFamily="2" charset="2"/>
              </a:rPr>
              <a:t>cao</a:t>
            </a:r>
            <a:r>
              <a:rPr lang="en-US" altLang="en-US" sz="2400" dirty="0">
                <a:sym typeface="Wingdings" pitchFamily="2" charset="2"/>
              </a:rPr>
              <a:t>.</a:t>
            </a:r>
          </a:p>
        </p:txBody>
      </p:sp>
    </p:spTree>
    <p:extLst>
      <p:ext uri="{BB962C8B-B14F-4D97-AF65-F5344CB8AC3E}">
        <p14:creationId xmlns:p14="http://schemas.microsoft.com/office/powerpoint/2010/main" val="3049907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dissolve">
                                      <p:cBhvr>
                                        <p:cTn id="7" dur="500"/>
                                        <p:tgtEl>
                                          <p:spTgt spid="819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81930"/>
                                        </p:tgtEl>
                                        <p:attrNameLst>
                                          <p:attrName>style.visibility</p:attrName>
                                        </p:attrNameLst>
                                      </p:cBhvr>
                                      <p:to>
                                        <p:strVal val="visible"/>
                                      </p:to>
                                    </p:set>
                                    <p:anim calcmode="lin" valueType="num">
                                      <p:cBhvr>
                                        <p:cTn id="12" dur="1000" fill="hold"/>
                                        <p:tgtEl>
                                          <p:spTgt spid="81930"/>
                                        </p:tgtEl>
                                        <p:attrNameLst>
                                          <p:attrName>ppt_w</p:attrName>
                                        </p:attrNameLst>
                                      </p:cBhvr>
                                      <p:tavLst>
                                        <p:tav tm="0">
                                          <p:val>
                                            <p:fltVal val="0"/>
                                          </p:val>
                                        </p:tav>
                                        <p:tav tm="100000">
                                          <p:val>
                                            <p:strVal val="#ppt_w"/>
                                          </p:val>
                                        </p:tav>
                                      </p:tavLst>
                                    </p:anim>
                                    <p:anim calcmode="lin" valueType="num">
                                      <p:cBhvr>
                                        <p:cTn id="13" dur="1000" fill="hold"/>
                                        <p:tgtEl>
                                          <p:spTgt spid="81930"/>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 calcmode="lin" valueType="num">
                                      <p:cBhvr additive="base">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 calcmode="lin" valueType="num">
                                      <p:cBhvr additive="base">
                                        <p:cTn id="24"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 calcmode="lin" valueType="num">
                                      <p:cBhvr additive="base">
                                        <p:cTn id="30"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P spid="819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pring-fl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5" name="Cloud"/>
          <p:cNvSpPr>
            <a:spLocks noChangeAspect="1" noEditPoints="1" noChangeArrowheads="1"/>
          </p:cNvSpPr>
          <p:nvPr/>
        </p:nvSpPr>
        <p:spPr bwMode="auto">
          <a:xfrm>
            <a:off x="0" y="0"/>
            <a:ext cx="9144000" cy="6858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a:solidFill>
                  <a:srgbClr val="0033CC"/>
                </a:solidFill>
              </a:rPr>
              <a:t>	</a:t>
            </a:r>
          </a:p>
          <a:p>
            <a:pPr eaLnBrk="1" hangingPunct="1"/>
            <a:r>
              <a:rPr lang="en-US" altLang="en-US"/>
              <a:t>	</a:t>
            </a:r>
          </a:p>
        </p:txBody>
      </p:sp>
      <p:sp>
        <p:nvSpPr>
          <p:cNvPr id="83978" name="Text Box 10"/>
          <p:cNvSpPr txBox="1">
            <a:spLocks noChangeArrowheads="1"/>
          </p:cNvSpPr>
          <p:nvPr/>
        </p:nvSpPr>
        <p:spPr bwMode="auto">
          <a:xfrm>
            <a:off x="1157288" y="2290763"/>
            <a:ext cx="4478337"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600">
                <a:solidFill>
                  <a:srgbClr val="4A851D"/>
                </a:solidFill>
              </a:rPr>
              <a:t>Văn bản là một bức thư của người bố gửi cho con,nhưng tại sao tác giả lại lấy nhan đề là “Mẹ tôi”? (“Mẹ” lại vắng mặt trong câu chuyện )</a:t>
            </a:r>
          </a:p>
        </p:txBody>
      </p:sp>
      <p:pic>
        <p:nvPicPr>
          <p:cNvPr id="83979" name="Picture 11" descr="enquiries_question_mark_animate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00738" y="620713"/>
            <a:ext cx="185102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5803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3975"/>
                                        </p:tgtEl>
                                        <p:attrNameLst>
                                          <p:attrName>style.visibility</p:attrName>
                                        </p:attrNameLst>
                                      </p:cBhvr>
                                      <p:to>
                                        <p:strVal val="visible"/>
                                      </p:to>
                                    </p:set>
                                    <p:anim calcmode="lin" valueType="num">
                                      <p:cBhvr>
                                        <p:cTn id="7" dur="1000" fill="hold"/>
                                        <p:tgtEl>
                                          <p:spTgt spid="83975"/>
                                        </p:tgtEl>
                                        <p:attrNameLst>
                                          <p:attrName>ppt_w</p:attrName>
                                        </p:attrNameLst>
                                      </p:cBhvr>
                                      <p:tavLst>
                                        <p:tav tm="0">
                                          <p:val>
                                            <p:fltVal val="0"/>
                                          </p:val>
                                        </p:tav>
                                        <p:tav tm="100000">
                                          <p:val>
                                            <p:strVal val="#ppt_w"/>
                                          </p:val>
                                        </p:tav>
                                      </p:tavLst>
                                    </p:anim>
                                    <p:anim calcmode="lin" valueType="num">
                                      <p:cBhvr>
                                        <p:cTn id="8" dur="1000" fill="hold"/>
                                        <p:tgtEl>
                                          <p:spTgt spid="83975"/>
                                        </p:tgtEl>
                                        <p:attrNameLst>
                                          <p:attrName>ppt_h</p:attrName>
                                        </p:attrNameLst>
                                      </p:cBhvr>
                                      <p:tavLst>
                                        <p:tav tm="0">
                                          <p:val>
                                            <p:fltVal val="0"/>
                                          </p:val>
                                        </p:tav>
                                        <p:tav tm="100000">
                                          <p:val>
                                            <p:strVal val="#ppt_h"/>
                                          </p:val>
                                        </p:tav>
                                      </p:tavLst>
                                    </p:anim>
                                    <p:animEffect transition="in" filter="fade">
                                      <p:cBhvr>
                                        <p:cTn id="9" dur="1000"/>
                                        <p:tgtEl>
                                          <p:spTgt spid="83975"/>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83978"/>
                                        </p:tgtEl>
                                        <p:attrNameLst>
                                          <p:attrName>style.visibility</p:attrName>
                                        </p:attrNameLst>
                                      </p:cBhvr>
                                      <p:to>
                                        <p:strVal val="visible"/>
                                      </p:to>
                                    </p:set>
                                    <p:animEffect transition="in" filter="fade">
                                      <p:cBhvr>
                                        <p:cTn id="12" dur="1000"/>
                                        <p:tgtEl>
                                          <p:spTgt spid="83978"/>
                                        </p:tgtEl>
                                      </p:cBhvr>
                                    </p:animEffect>
                                    <p:anim calcmode="lin" valueType="num">
                                      <p:cBhvr>
                                        <p:cTn id="13" dur="1000" fill="hold"/>
                                        <p:tgtEl>
                                          <p:spTgt spid="83978"/>
                                        </p:tgtEl>
                                        <p:attrNameLst>
                                          <p:attrName>ppt_x</p:attrName>
                                        </p:attrNameLst>
                                      </p:cBhvr>
                                      <p:tavLst>
                                        <p:tav tm="0">
                                          <p:val>
                                            <p:strVal val="#ppt_x"/>
                                          </p:val>
                                        </p:tav>
                                        <p:tav tm="100000">
                                          <p:val>
                                            <p:strVal val="#ppt_x"/>
                                          </p:val>
                                        </p:tav>
                                      </p:tavLst>
                                    </p:anim>
                                    <p:anim calcmode="lin" valueType="num">
                                      <p:cBhvr>
                                        <p:cTn id="14" dur="1000" fill="hold"/>
                                        <p:tgtEl>
                                          <p:spTgt spid="83978"/>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18" presetClass="entr" presetSubtype="12" fill="hold" nodeType="afterEffect">
                                  <p:stCondLst>
                                    <p:cond delay="0"/>
                                  </p:stCondLst>
                                  <p:childTnLst>
                                    <p:set>
                                      <p:cBhvr>
                                        <p:cTn id="17" dur="1" fill="hold">
                                          <p:stCondLst>
                                            <p:cond delay="0"/>
                                          </p:stCondLst>
                                        </p:cTn>
                                        <p:tgtEl>
                                          <p:spTgt spid="83979"/>
                                        </p:tgtEl>
                                        <p:attrNameLst>
                                          <p:attrName>style.visibility</p:attrName>
                                        </p:attrNameLst>
                                      </p:cBhvr>
                                      <p:to>
                                        <p:strVal val="visible"/>
                                      </p:to>
                                    </p:set>
                                    <p:animEffect transition="in" filter="strips(downLeft)">
                                      <p:cBhvr>
                                        <p:cTn id="18" dur="500"/>
                                        <p:tgtEl>
                                          <p:spTgt spid="83979"/>
                                        </p:tgtEl>
                                      </p:cBhvr>
                                    </p:animEffect>
                                  </p:childTnLst>
                                </p:cTn>
                              </p:par>
                            </p:childTnLst>
                          </p:cTn>
                        </p:par>
                        <p:par>
                          <p:cTn id="19" fill="hold" nodeType="afterGroup">
                            <p:stCondLst>
                              <p:cond delay="1500"/>
                            </p:stCondLst>
                            <p:childTnLst>
                              <p:par>
                                <p:cTn id="20" presetID="35" presetClass="emph" presetSubtype="0" repeatCount="indefinite" fill="hold" nodeType="afterEffect">
                                  <p:stCondLst>
                                    <p:cond delay="2000"/>
                                  </p:stCondLst>
                                  <p:childTnLst>
                                    <p:anim calcmode="discrete" valueType="str">
                                      <p:cBhvr>
                                        <p:cTn id="21" dur="1000" fill="hold"/>
                                        <p:tgtEl>
                                          <p:spTgt spid="8397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animBg="1"/>
      <p:bldP spid="8397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AutoShape 4"/>
          <p:cNvSpPr>
            <a:spLocks noChangeArrowheads="1"/>
          </p:cNvSpPr>
          <p:nvPr/>
        </p:nvSpPr>
        <p:spPr bwMode="auto">
          <a:xfrm>
            <a:off x="241300" y="89620"/>
            <a:ext cx="6754813" cy="554038"/>
          </a:xfrm>
          <a:prstGeom prst="roundRect">
            <a:avLst>
              <a:gd name="adj" fmla="val 16667"/>
            </a:avLst>
          </a:prstGeom>
          <a:solidFill>
            <a:srgbClr val="5DA824">
              <a:alpha val="52156"/>
            </a:srgbClr>
          </a:solidFill>
          <a:ln w="57150" cmpd="thickThin" algn="ctr">
            <a:solidFill>
              <a:srgbClr val="4A851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b="1" dirty="0">
                <a:solidFill>
                  <a:srgbClr val="FF6600"/>
                </a:solidFill>
              </a:rPr>
              <a:t>3. </a:t>
            </a:r>
            <a:r>
              <a:rPr lang="en-US" altLang="en-US" sz="2400" b="1" dirty="0" err="1">
                <a:solidFill>
                  <a:srgbClr val="FF6600"/>
                </a:solidFill>
              </a:rPr>
              <a:t>Tác</a:t>
            </a:r>
            <a:r>
              <a:rPr lang="en-US" altLang="en-US" sz="2400" b="1" dirty="0">
                <a:solidFill>
                  <a:srgbClr val="FF6600"/>
                </a:solidFill>
              </a:rPr>
              <a:t> </a:t>
            </a:r>
            <a:r>
              <a:rPr lang="en-US" altLang="en-US" sz="2400" b="1" dirty="0" err="1">
                <a:solidFill>
                  <a:srgbClr val="FF6600"/>
                </a:solidFill>
              </a:rPr>
              <a:t>dụng</a:t>
            </a:r>
            <a:r>
              <a:rPr lang="en-US" altLang="en-US" sz="2400" b="1" dirty="0">
                <a:solidFill>
                  <a:srgbClr val="FF6600"/>
                </a:solidFill>
              </a:rPr>
              <a:t> </a:t>
            </a:r>
            <a:r>
              <a:rPr lang="en-US" altLang="en-US" sz="2400" b="1" dirty="0" err="1">
                <a:solidFill>
                  <a:srgbClr val="FF6600"/>
                </a:solidFill>
              </a:rPr>
              <a:t>của</a:t>
            </a:r>
            <a:r>
              <a:rPr lang="en-US" altLang="en-US" sz="2400" b="1" dirty="0">
                <a:solidFill>
                  <a:srgbClr val="FF6600"/>
                </a:solidFill>
              </a:rPr>
              <a:t> </a:t>
            </a:r>
            <a:r>
              <a:rPr lang="en-US" altLang="en-US" sz="2400" b="1" dirty="0" err="1">
                <a:solidFill>
                  <a:srgbClr val="FF6600"/>
                </a:solidFill>
              </a:rPr>
              <a:t>hình</a:t>
            </a:r>
            <a:r>
              <a:rPr lang="en-US" altLang="en-US" sz="2400" b="1" dirty="0">
                <a:solidFill>
                  <a:srgbClr val="FF6600"/>
                </a:solidFill>
              </a:rPr>
              <a:t> </a:t>
            </a:r>
            <a:r>
              <a:rPr lang="en-US" altLang="en-US" sz="2400" b="1" dirty="0" err="1">
                <a:solidFill>
                  <a:srgbClr val="FF6600"/>
                </a:solidFill>
              </a:rPr>
              <a:t>thức</a:t>
            </a:r>
            <a:r>
              <a:rPr lang="en-US" altLang="en-US" sz="2400" b="1" dirty="0">
                <a:solidFill>
                  <a:srgbClr val="FF6600"/>
                </a:solidFill>
              </a:rPr>
              <a:t> </a:t>
            </a:r>
            <a:r>
              <a:rPr lang="en-US" altLang="en-US" sz="2400" b="1" dirty="0" err="1">
                <a:solidFill>
                  <a:srgbClr val="FF6600"/>
                </a:solidFill>
              </a:rPr>
              <a:t>thể</a:t>
            </a:r>
            <a:r>
              <a:rPr lang="en-US" altLang="en-US" sz="2400" b="1" dirty="0">
                <a:solidFill>
                  <a:srgbClr val="FF6600"/>
                </a:solidFill>
              </a:rPr>
              <a:t> </a:t>
            </a:r>
            <a:r>
              <a:rPr lang="en-US" altLang="en-US" sz="2400" b="1" dirty="0" err="1">
                <a:solidFill>
                  <a:srgbClr val="FF6600"/>
                </a:solidFill>
              </a:rPr>
              <a:t>hiện</a:t>
            </a:r>
            <a:r>
              <a:rPr lang="en-US" altLang="en-US" sz="2400" b="1" dirty="0">
                <a:solidFill>
                  <a:srgbClr val="FF6600"/>
                </a:solidFill>
              </a:rPr>
              <a:t> </a:t>
            </a:r>
            <a:r>
              <a:rPr lang="en-US" altLang="en-US" sz="2400" b="1" dirty="0" err="1">
                <a:solidFill>
                  <a:srgbClr val="FF6600"/>
                </a:solidFill>
              </a:rPr>
              <a:t>văn</a:t>
            </a:r>
            <a:r>
              <a:rPr lang="en-US" altLang="en-US" sz="2400" b="1" dirty="0">
                <a:solidFill>
                  <a:srgbClr val="FF6600"/>
                </a:solidFill>
              </a:rPr>
              <a:t> </a:t>
            </a:r>
            <a:r>
              <a:rPr lang="en-US" altLang="en-US" sz="2400" b="1" dirty="0" err="1">
                <a:solidFill>
                  <a:srgbClr val="FF6600"/>
                </a:solidFill>
              </a:rPr>
              <a:t>bản</a:t>
            </a:r>
            <a:endParaRPr lang="en-US" altLang="en-US" sz="2400" b="1" dirty="0">
              <a:solidFill>
                <a:srgbClr val="C44F00"/>
              </a:solidFill>
            </a:endParaRPr>
          </a:p>
        </p:txBody>
      </p:sp>
      <p:sp>
        <p:nvSpPr>
          <p:cNvPr id="23556" name="Text Box 5"/>
          <p:cNvSpPr txBox="1">
            <a:spLocks noChangeArrowheads="1"/>
          </p:cNvSpPr>
          <p:nvPr/>
        </p:nvSpPr>
        <p:spPr bwMode="auto">
          <a:xfrm>
            <a:off x="241301" y="693718"/>
            <a:ext cx="873261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b="1" dirty="0">
                <a:solidFill>
                  <a:srgbClr val="333399"/>
                </a:solidFill>
              </a:rPr>
              <a:t>a. </a:t>
            </a:r>
            <a:r>
              <a:rPr lang="en-US" altLang="en-US" sz="2400" b="1" dirty="0" err="1">
                <a:solidFill>
                  <a:srgbClr val="333399"/>
                </a:solidFill>
              </a:rPr>
              <a:t>Hình</a:t>
            </a:r>
            <a:r>
              <a:rPr lang="en-US" altLang="en-US" sz="2400" b="1" dirty="0">
                <a:solidFill>
                  <a:srgbClr val="333399"/>
                </a:solidFill>
              </a:rPr>
              <a:t> </a:t>
            </a:r>
            <a:r>
              <a:rPr lang="en-US" altLang="en-US" sz="2400" b="1" dirty="0" err="1">
                <a:solidFill>
                  <a:srgbClr val="333399"/>
                </a:solidFill>
              </a:rPr>
              <a:t>thức</a:t>
            </a:r>
            <a:r>
              <a:rPr lang="en-US" altLang="en-US" sz="2400" b="1" dirty="0">
                <a:solidFill>
                  <a:srgbClr val="333399"/>
                </a:solidFill>
              </a:rPr>
              <a:t> </a:t>
            </a:r>
            <a:r>
              <a:rPr lang="en-US" altLang="en-US" sz="2400" b="1" dirty="0" err="1">
                <a:solidFill>
                  <a:srgbClr val="333399"/>
                </a:solidFill>
              </a:rPr>
              <a:t>trình</a:t>
            </a:r>
            <a:r>
              <a:rPr lang="en-US" altLang="en-US" sz="2400" b="1" dirty="0">
                <a:solidFill>
                  <a:srgbClr val="333399"/>
                </a:solidFill>
              </a:rPr>
              <a:t> </a:t>
            </a:r>
            <a:r>
              <a:rPr lang="en-US" altLang="en-US" sz="2400" b="1" dirty="0" err="1">
                <a:solidFill>
                  <a:srgbClr val="333399"/>
                </a:solidFill>
              </a:rPr>
              <a:t>bày</a:t>
            </a:r>
            <a:r>
              <a:rPr lang="en-US" altLang="en-US" sz="2400" b="1" dirty="0">
                <a:solidFill>
                  <a:srgbClr val="333399"/>
                </a:solidFill>
              </a:rPr>
              <a:t>:</a:t>
            </a:r>
            <a:r>
              <a:rPr lang="en-US" altLang="en-US" sz="2400" dirty="0">
                <a:solidFill>
                  <a:srgbClr val="333399"/>
                </a:solidFill>
              </a:rPr>
              <a:t> </a:t>
            </a:r>
            <a:r>
              <a:rPr lang="en-US" altLang="en-US" sz="2400" dirty="0" err="1">
                <a:solidFill>
                  <a:srgbClr val="333399"/>
                </a:solidFill>
              </a:rPr>
              <a:t>viết</a:t>
            </a:r>
            <a:r>
              <a:rPr lang="en-US" altLang="en-US" sz="2400" dirty="0">
                <a:solidFill>
                  <a:srgbClr val="333399"/>
                </a:solidFill>
              </a:rPr>
              <a:t> </a:t>
            </a:r>
            <a:r>
              <a:rPr lang="en-US" altLang="en-US" sz="2400" dirty="0" err="1">
                <a:solidFill>
                  <a:srgbClr val="333399"/>
                </a:solidFill>
              </a:rPr>
              <a:t>thư</a:t>
            </a:r>
            <a:endParaRPr lang="en-US" altLang="en-US" sz="2400" b="1" dirty="0">
              <a:solidFill>
                <a:srgbClr val="333399"/>
              </a:solidFill>
            </a:endParaRPr>
          </a:p>
          <a:p>
            <a:pPr eaLnBrk="1" hangingPunct="1"/>
            <a:r>
              <a:rPr lang="en-US" altLang="en-US" sz="2400" b="1" dirty="0">
                <a:solidFill>
                  <a:srgbClr val="333399"/>
                </a:solidFill>
              </a:rPr>
              <a:t>    (</a:t>
            </a:r>
            <a:r>
              <a:rPr lang="en-US" altLang="en-US" sz="2400" b="1" dirty="0" err="1">
                <a:solidFill>
                  <a:srgbClr val="333399"/>
                </a:solidFill>
              </a:rPr>
              <a:t>Đây</a:t>
            </a:r>
            <a:r>
              <a:rPr lang="en-US" altLang="en-US" sz="2400" b="1" dirty="0">
                <a:solidFill>
                  <a:srgbClr val="333399"/>
                </a:solidFill>
              </a:rPr>
              <a:t> </a:t>
            </a:r>
            <a:r>
              <a:rPr lang="en-US" altLang="en-US" sz="2400" b="1" dirty="0" err="1">
                <a:solidFill>
                  <a:srgbClr val="333399"/>
                </a:solidFill>
              </a:rPr>
              <a:t>là</a:t>
            </a:r>
            <a:r>
              <a:rPr lang="en-US" altLang="en-US" sz="2400" b="1" dirty="0">
                <a:solidFill>
                  <a:srgbClr val="333399"/>
                </a:solidFill>
              </a:rPr>
              <a:t> </a:t>
            </a:r>
            <a:r>
              <a:rPr lang="en-US" altLang="en-US" sz="2400" b="1" dirty="0" err="1">
                <a:solidFill>
                  <a:srgbClr val="333399"/>
                </a:solidFill>
              </a:rPr>
              <a:t>một</a:t>
            </a:r>
            <a:r>
              <a:rPr lang="en-US" altLang="en-US" sz="2400" b="1" dirty="0">
                <a:solidFill>
                  <a:srgbClr val="333399"/>
                </a:solidFill>
              </a:rPr>
              <a:t> </a:t>
            </a:r>
            <a:r>
              <a:rPr lang="en-US" altLang="en-US" sz="2400" b="1" dirty="0" err="1">
                <a:solidFill>
                  <a:srgbClr val="333399"/>
                </a:solidFill>
              </a:rPr>
              <a:t>trong</a:t>
            </a:r>
            <a:r>
              <a:rPr lang="en-US" altLang="en-US" sz="2400" b="1" dirty="0">
                <a:solidFill>
                  <a:srgbClr val="333399"/>
                </a:solidFill>
              </a:rPr>
              <a:t> 9 </a:t>
            </a:r>
            <a:r>
              <a:rPr lang="en-US" altLang="en-US" sz="2400" b="1" dirty="0" err="1">
                <a:solidFill>
                  <a:srgbClr val="333399"/>
                </a:solidFill>
              </a:rPr>
              <a:t>bức</a:t>
            </a:r>
            <a:r>
              <a:rPr lang="en-US" altLang="en-US" sz="2400" b="1" dirty="0">
                <a:solidFill>
                  <a:srgbClr val="333399"/>
                </a:solidFill>
              </a:rPr>
              <a:t> </a:t>
            </a:r>
            <a:r>
              <a:rPr lang="en-US" altLang="en-US" sz="2400" b="1" dirty="0" err="1">
                <a:solidFill>
                  <a:srgbClr val="333399"/>
                </a:solidFill>
              </a:rPr>
              <a:t>thư</a:t>
            </a:r>
            <a:r>
              <a:rPr lang="en-US" altLang="en-US" sz="2400" b="1" dirty="0">
                <a:solidFill>
                  <a:srgbClr val="333399"/>
                </a:solidFill>
              </a:rPr>
              <a:t> </a:t>
            </a:r>
            <a:r>
              <a:rPr lang="en-US" altLang="en-US" sz="2400" b="1" dirty="0" err="1">
                <a:solidFill>
                  <a:srgbClr val="333399"/>
                </a:solidFill>
              </a:rPr>
              <a:t>của</a:t>
            </a:r>
            <a:r>
              <a:rPr lang="en-US" altLang="en-US" sz="2400" b="1" dirty="0">
                <a:solidFill>
                  <a:srgbClr val="333399"/>
                </a:solidFill>
              </a:rPr>
              <a:t> </a:t>
            </a:r>
            <a:r>
              <a:rPr lang="en-US" altLang="en-US" sz="2400" b="1" dirty="0" err="1">
                <a:solidFill>
                  <a:srgbClr val="333399"/>
                </a:solidFill>
              </a:rPr>
              <a:t>bố</a:t>
            </a:r>
            <a:r>
              <a:rPr lang="en-US" altLang="en-US" sz="2400" b="1" dirty="0">
                <a:solidFill>
                  <a:srgbClr val="333399"/>
                </a:solidFill>
              </a:rPr>
              <a:t> </a:t>
            </a:r>
            <a:r>
              <a:rPr lang="en-US" altLang="en-US" sz="2400" b="1" dirty="0" err="1">
                <a:solidFill>
                  <a:srgbClr val="333399"/>
                </a:solidFill>
              </a:rPr>
              <a:t>mẹ</a:t>
            </a:r>
            <a:r>
              <a:rPr lang="en-US" altLang="en-US" sz="2400" b="1" dirty="0">
                <a:solidFill>
                  <a:srgbClr val="333399"/>
                </a:solidFill>
              </a:rPr>
              <a:t> </a:t>
            </a:r>
            <a:r>
              <a:rPr lang="en-US" altLang="en-US" sz="2400" b="1" dirty="0" err="1">
                <a:solidFill>
                  <a:srgbClr val="333399"/>
                </a:solidFill>
              </a:rPr>
              <a:t>gửi</a:t>
            </a:r>
            <a:r>
              <a:rPr lang="en-US" altLang="en-US" sz="2400" b="1" dirty="0">
                <a:solidFill>
                  <a:srgbClr val="333399"/>
                </a:solidFill>
              </a:rPr>
              <a:t> </a:t>
            </a:r>
            <a:r>
              <a:rPr lang="en-US" altLang="en-US" sz="2400" b="1" dirty="0" err="1">
                <a:solidFill>
                  <a:srgbClr val="333399"/>
                </a:solidFill>
              </a:rPr>
              <a:t>cho</a:t>
            </a:r>
            <a:r>
              <a:rPr lang="en-US" altLang="en-US" sz="2400" b="1" dirty="0">
                <a:solidFill>
                  <a:srgbClr val="333399"/>
                </a:solidFill>
              </a:rPr>
              <a:t> Enrico - 6 </a:t>
            </a:r>
            <a:r>
              <a:rPr lang="en-US" altLang="en-US" sz="2400" b="1" dirty="0" err="1">
                <a:solidFill>
                  <a:srgbClr val="333399"/>
                </a:solidFill>
              </a:rPr>
              <a:t>lá</a:t>
            </a:r>
            <a:r>
              <a:rPr lang="en-US" altLang="en-US" sz="2400" b="1" dirty="0">
                <a:solidFill>
                  <a:srgbClr val="333399"/>
                </a:solidFill>
              </a:rPr>
              <a:t> </a:t>
            </a:r>
            <a:r>
              <a:rPr lang="en-US" altLang="en-US" sz="2400" b="1" dirty="0" err="1">
                <a:solidFill>
                  <a:srgbClr val="333399"/>
                </a:solidFill>
              </a:rPr>
              <a:t>của</a:t>
            </a:r>
            <a:r>
              <a:rPr lang="en-US" altLang="en-US" sz="2400" b="1" dirty="0">
                <a:solidFill>
                  <a:srgbClr val="333399"/>
                </a:solidFill>
              </a:rPr>
              <a:t> </a:t>
            </a:r>
            <a:r>
              <a:rPr lang="en-US" altLang="en-US" sz="2400" b="1" dirty="0" err="1">
                <a:solidFill>
                  <a:srgbClr val="333399"/>
                </a:solidFill>
              </a:rPr>
              <a:t>bố</a:t>
            </a:r>
            <a:r>
              <a:rPr lang="en-US" altLang="en-US" sz="2400" b="1" dirty="0">
                <a:solidFill>
                  <a:srgbClr val="333399"/>
                </a:solidFill>
              </a:rPr>
              <a:t>, 3 </a:t>
            </a:r>
            <a:r>
              <a:rPr lang="en-US" altLang="en-US" sz="2400" b="1" dirty="0" err="1">
                <a:solidFill>
                  <a:srgbClr val="333399"/>
                </a:solidFill>
              </a:rPr>
              <a:t>lá</a:t>
            </a:r>
            <a:r>
              <a:rPr lang="en-US" altLang="en-US" sz="2400" b="1" dirty="0">
                <a:solidFill>
                  <a:srgbClr val="333399"/>
                </a:solidFill>
              </a:rPr>
              <a:t> </a:t>
            </a:r>
            <a:r>
              <a:rPr lang="en-US" altLang="en-US" sz="2400" b="1" dirty="0" err="1">
                <a:solidFill>
                  <a:srgbClr val="333399"/>
                </a:solidFill>
              </a:rPr>
              <a:t>của</a:t>
            </a:r>
            <a:r>
              <a:rPr lang="en-US" altLang="en-US" sz="2400" b="1" dirty="0">
                <a:solidFill>
                  <a:srgbClr val="333399"/>
                </a:solidFill>
              </a:rPr>
              <a:t> </a:t>
            </a:r>
            <a:r>
              <a:rPr lang="en-US" altLang="en-US" sz="2400" b="1" dirty="0" err="1">
                <a:solidFill>
                  <a:srgbClr val="333399"/>
                </a:solidFill>
              </a:rPr>
              <a:t>mẹ</a:t>
            </a:r>
            <a:r>
              <a:rPr lang="en-US" altLang="en-US" sz="2400" b="1" dirty="0">
                <a:solidFill>
                  <a:srgbClr val="333399"/>
                </a:solidFill>
              </a:rPr>
              <a:t>)</a:t>
            </a:r>
          </a:p>
          <a:p>
            <a:pPr eaLnBrk="1" hangingPunct="1"/>
            <a:r>
              <a:rPr lang="en-US" altLang="en-US" sz="2400" dirty="0">
                <a:sym typeface="Wingdings" pitchFamily="2" charset="2"/>
              </a:rPr>
              <a:t>    - </a:t>
            </a:r>
            <a:r>
              <a:rPr lang="en-US" altLang="en-US" sz="2400" dirty="0" err="1" smtClean="0">
                <a:sym typeface="Wingdings" pitchFamily="2" charset="2"/>
              </a:rPr>
              <a:t>Từ</a:t>
            </a:r>
            <a:r>
              <a:rPr lang="en-US" altLang="en-US" sz="2400" dirty="0" smtClean="0">
                <a:sym typeface="Wingdings" pitchFamily="2" charset="2"/>
              </a:rPr>
              <a:t> </a:t>
            </a:r>
            <a:r>
              <a:rPr lang="en-US" altLang="en-US" sz="2400" dirty="0" err="1" smtClean="0">
                <a:sym typeface="Wingdings" pitchFamily="2" charset="2"/>
              </a:rPr>
              <a:t>ngữ</a:t>
            </a:r>
            <a:r>
              <a:rPr lang="en-US" altLang="en-US" sz="2400" dirty="0" smtClean="0">
                <a:sym typeface="Wingdings" pitchFamily="2" charset="2"/>
              </a:rPr>
              <a:t> </a:t>
            </a:r>
            <a:r>
              <a:rPr lang="en-US" altLang="en-US" sz="2400" dirty="0" err="1" smtClean="0">
                <a:sym typeface="Wingdings" pitchFamily="2" charset="2"/>
              </a:rPr>
              <a:t>giản</a:t>
            </a:r>
            <a:r>
              <a:rPr lang="en-US" altLang="en-US" sz="2400" dirty="0" smtClean="0">
                <a:sym typeface="Wingdings" pitchFamily="2" charset="2"/>
              </a:rPr>
              <a:t> </a:t>
            </a:r>
            <a:r>
              <a:rPr lang="en-US" altLang="en-US" sz="2400" dirty="0" err="1" smtClean="0">
                <a:sym typeface="Wingdings" pitchFamily="2" charset="2"/>
              </a:rPr>
              <a:t>dị</a:t>
            </a:r>
            <a:r>
              <a:rPr lang="en-US" altLang="en-US" sz="2400" dirty="0" smtClean="0">
                <a:sym typeface="Wingdings" pitchFamily="2" charset="2"/>
              </a:rPr>
              <a:t>, </a:t>
            </a:r>
            <a:r>
              <a:rPr lang="en-US" altLang="en-US" sz="2400" dirty="0" err="1" smtClean="0">
                <a:sym typeface="Wingdings" pitchFamily="2" charset="2"/>
              </a:rPr>
              <a:t>giàu</a:t>
            </a:r>
            <a:r>
              <a:rPr lang="en-US" altLang="en-US" sz="2400" dirty="0" smtClean="0">
                <a:sym typeface="Wingdings" pitchFamily="2" charset="2"/>
              </a:rPr>
              <a:t> </a:t>
            </a:r>
            <a:r>
              <a:rPr lang="en-US" altLang="en-US" sz="2400" dirty="0" err="1" smtClean="0">
                <a:sym typeface="Wingdings" pitchFamily="2" charset="2"/>
              </a:rPr>
              <a:t>cảm</a:t>
            </a:r>
            <a:r>
              <a:rPr lang="en-US" altLang="en-US" sz="2400" dirty="0" smtClean="0">
                <a:sym typeface="Wingdings" pitchFamily="2" charset="2"/>
              </a:rPr>
              <a:t> </a:t>
            </a:r>
            <a:r>
              <a:rPr lang="en-US" altLang="en-US" sz="2400" dirty="0" err="1" smtClean="0">
                <a:sym typeface="Wingdings" pitchFamily="2" charset="2"/>
              </a:rPr>
              <a:t>xúc,gần</a:t>
            </a:r>
            <a:r>
              <a:rPr lang="en-US" altLang="en-US" sz="2400" dirty="0" smtClean="0">
                <a:sym typeface="Wingdings" pitchFamily="2" charset="2"/>
              </a:rPr>
              <a:t> </a:t>
            </a:r>
            <a:r>
              <a:rPr lang="en-US" altLang="en-US" sz="2400" dirty="0" err="1" smtClean="0">
                <a:sym typeface="Wingdings" pitchFamily="2" charset="2"/>
              </a:rPr>
              <a:t>gũi</a:t>
            </a:r>
            <a:r>
              <a:rPr lang="en-US" altLang="en-US" sz="2400" dirty="0" smtClean="0">
                <a:sym typeface="Wingdings" pitchFamily="2" charset="2"/>
              </a:rPr>
              <a:t> </a:t>
            </a:r>
            <a:r>
              <a:rPr lang="en-US" altLang="en-US" sz="2400" dirty="0" err="1" smtClean="0">
                <a:sym typeface="Wingdings" pitchFamily="2" charset="2"/>
              </a:rPr>
              <a:t>lời</a:t>
            </a:r>
            <a:r>
              <a:rPr lang="en-US" altLang="en-US" sz="2400" dirty="0" smtClean="0">
                <a:sym typeface="Wingdings" pitchFamily="2" charset="2"/>
              </a:rPr>
              <a:t> </a:t>
            </a:r>
            <a:r>
              <a:rPr lang="en-US" altLang="en-US" sz="2400" dirty="0" err="1" smtClean="0">
                <a:sym typeface="Wingdings" pitchFamily="2" charset="2"/>
              </a:rPr>
              <a:t>đời</a:t>
            </a:r>
            <a:r>
              <a:rPr lang="en-US" altLang="en-US" sz="2400" dirty="0" smtClean="0">
                <a:sym typeface="Wingdings" pitchFamily="2" charset="2"/>
              </a:rPr>
              <a:t> </a:t>
            </a:r>
            <a:r>
              <a:rPr lang="en-US" altLang="en-US" sz="2400" dirty="0" err="1" smtClean="0">
                <a:sym typeface="Wingdings" pitchFamily="2" charset="2"/>
              </a:rPr>
              <a:t>sống</a:t>
            </a:r>
            <a:r>
              <a:rPr lang="en-US" altLang="en-US" sz="2400" dirty="0" smtClean="0">
                <a:sym typeface="Wingdings" pitchFamily="2" charset="2"/>
              </a:rPr>
              <a:t> </a:t>
            </a:r>
            <a:r>
              <a:rPr lang="en-US" altLang="en-US" sz="2400" dirty="0" err="1" smtClean="0">
                <a:sym typeface="Wingdings" pitchFamily="2" charset="2"/>
              </a:rPr>
              <a:t>sinh</a:t>
            </a:r>
            <a:r>
              <a:rPr lang="en-US" altLang="en-US" sz="2400" dirty="0" smtClean="0">
                <a:sym typeface="Wingdings" pitchFamily="2" charset="2"/>
              </a:rPr>
              <a:t> </a:t>
            </a:r>
            <a:r>
              <a:rPr lang="en-US" altLang="en-US" sz="2400" dirty="0" err="1" smtClean="0">
                <a:sym typeface="Wingdings" pitchFamily="2" charset="2"/>
              </a:rPr>
              <a:t>hoạt</a:t>
            </a:r>
            <a:r>
              <a:rPr lang="en-US" altLang="en-US" sz="2400" dirty="0" smtClean="0">
                <a:sym typeface="Wingdings" pitchFamily="2" charset="2"/>
              </a:rPr>
              <a:t> </a:t>
            </a:r>
            <a:r>
              <a:rPr lang="en-US" altLang="en-US" sz="2400" dirty="0" err="1" smtClean="0">
                <a:sym typeface="Wingdings" pitchFamily="2" charset="2"/>
              </a:rPr>
              <a:t>hằng</a:t>
            </a:r>
            <a:r>
              <a:rPr lang="en-US" altLang="en-US" sz="2400" dirty="0" smtClean="0">
                <a:sym typeface="Wingdings" pitchFamily="2" charset="2"/>
              </a:rPr>
              <a:t> </a:t>
            </a:r>
            <a:r>
              <a:rPr lang="en-US" altLang="en-US" sz="2400" dirty="0" err="1" smtClean="0">
                <a:sym typeface="Wingdings" pitchFamily="2" charset="2"/>
              </a:rPr>
              <a:t>ngày</a:t>
            </a:r>
            <a:endParaRPr lang="en-US" altLang="en-US" sz="2400" dirty="0" smtClean="0">
              <a:sym typeface="Wingdings" pitchFamily="2" charset="2"/>
            </a:endParaRPr>
          </a:p>
          <a:p>
            <a:pPr eaLnBrk="1" hangingPunct="1"/>
            <a:r>
              <a:rPr lang="en-US" altLang="en-US" sz="2400" dirty="0" smtClean="0">
                <a:sym typeface="Wingdings" pitchFamily="2" charset="2"/>
              </a:rPr>
              <a:t>- </a:t>
            </a:r>
            <a:r>
              <a:rPr lang="en-US" altLang="en-US" sz="2400" dirty="0" err="1" smtClean="0">
                <a:sym typeface="Wingdings" pitchFamily="2" charset="2"/>
              </a:rPr>
              <a:t>Bộc</a:t>
            </a:r>
            <a:r>
              <a:rPr lang="en-US" altLang="en-US" sz="2400" dirty="0" smtClean="0">
                <a:sym typeface="Wingdings" pitchFamily="2" charset="2"/>
              </a:rPr>
              <a:t> </a:t>
            </a:r>
            <a:r>
              <a:rPr lang="en-US" altLang="en-US" sz="2400" dirty="0" err="1">
                <a:sym typeface="Wingdings" pitchFamily="2" charset="2"/>
              </a:rPr>
              <a:t>lộ</a:t>
            </a:r>
            <a:r>
              <a:rPr lang="en-US" altLang="en-US" sz="2400" dirty="0">
                <a:sym typeface="Wingdings" pitchFamily="2" charset="2"/>
              </a:rPr>
              <a:t> </a:t>
            </a:r>
            <a:r>
              <a:rPr lang="en-US" altLang="en-US" sz="2400" dirty="0" err="1">
                <a:sym typeface="Wingdings" pitchFamily="2" charset="2"/>
              </a:rPr>
              <a:t>sâu</a:t>
            </a:r>
            <a:r>
              <a:rPr lang="en-US" altLang="en-US" sz="2400" dirty="0">
                <a:sym typeface="Wingdings" pitchFamily="2" charset="2"/>
              </a:rPr>
              <a:t> </a:t>
            </a:r>
            <a:r>
              <a:rPr lang="en-US" altLang="en-US" sz="2400" dirty="0" err="1">
                <a:sym typeface="Wingdings" pitchFamily="2" charset="2"/>
              </a:rPr>
              <a:t>sắc</a:t>
            </a:r>
            <a:r>
              <a:rPr lang="en-US" altLang="en-US" sz="2400" dirty="0">
                <a:sym typeface="Wingdings" pitchFamily="2" charset="2"/>
              </a:rPr>
              <a:t>, </a:t>
            </a:r>
            <a:r>
              <a:rPr lang="en-US" altLang="en-US" sz="2400" dirty="0" err="1">
                <a:sym typeface="Wingdings" pitchFamily="2" charset="2"/>
              </a:rPr>
              <a:t>tinh</a:t>
            </a:r>
            <a:r>
              <a:rPr lang="en-US" altLang="en-US" sz="2400" dirty="0">
                <a:sym typeface="Wingdings" pitchFamily="2" charset="2"/>
              </a:rPr>
              <a:t> </a:t>
            </a:r>
            <a:r>
              <a:rPr lang="en-US" altLang="en-US" sz="2400" dirty="0" err="1">
                <a:sym typeface="Wingdings" pitchFamily="2" charset="2"/>
              </a:rPr>
              <a:t>tế</a:t>
            </a:r>
            <a:r>
              <a:rPr lang="en-US" altLang="en-US" sz="2400" dirty="0">
                <a:sym typeface="Wingdings" pitchFamily="2" charset="2"/>
              </a:rPr>
              <a:t> </a:t>
            </a:r>
            <a:r>
              <a:rPr lang="en-US" altLang="en-US" sz="2400" dirty="0" err="1">
                <a:sym typeface="Wingdings" pitchFamily="2" charset="2"/>
              </a:rPr>
              <a:t>suy</a:t>
            </a:r>
            <a:r>
              <a:rPr lang="en-US" altLang="en-US" sz="2400" dirty="0">
                <a:sym typeface="Wingdings" pitchFamily="2" charset="2"/>
              </a:rPr>
              <a:t> </a:t>
            </a:r>
            <a:r>
              <a:rPr lang="en-US" altLang="en-US" sz="2400" dirty="0" err="1">
                <a:sym typeface="Wingdings" pitchFamily="2" charset="2"/>
              </a:rPr>
              <a:t>nghĩ</a:t>
            </a:r>
            <a:r>
              <a:rPr lang="en-US" altLang="en-US" sz="2400" dirty="0">
                <a:sym typeface="Wingdings" pitchFamily="2" charset="2"/>
              </a:rPr>
              <a:t>, </a:t>
            </a:r>
            <a:r>
              <a:rPr lang="en-US" altLang="en-US" sz="2400" dirty="0" err="1">
                <a:sym typeface="Wingdings" pitchFamily="2" charset="2"/>
              </a:rPr>
              <a:t>tình</a:t>
            </a:r>
            <a:r>
              <a:rPr lang="en-US" altLang="en-US" sz="2400" dirty="0">
                <a:sym typeface="Wingdings" pitchFamily="2" charset="2"/>
              </a:rPr>
              <a:t> </a:t>
            </a:r>
            <a:r>
              <a:rPr lang="en-US" altLang="en-US" sz="2400" dirty="0" err="1">
                <a:sym typeface="Wingdings" pitchFamily="2" charset="2"/>
              </a:rPr>
              <a:t>cảm</a:t>
            </a:r>
            <a:r>
              <a:rPr lang="en-US" altLang="en-US" sz="2400" dirty="0">
                <a:sym typeface="Wingdings" pitchFamily="2" charset="2"/>
              </a:rPr>
              <a:t> </a:t>
            </a:r>
            <a:r>
              <a:rPr lang="en-US" altLang="en-US" sz="2400" dirty="0" err="1">
                <a:sym typeface="Wingdings" pitchFamily="2" charset="2"/>
              </a:rPr>
              <a:t>của</a:t>
            </a:r>
            <a:r>
              <a:rPr lang="en-US" altLang="en-US" sz="2400" dirty="0">
                <a:sym typeface="Wingdings" pitchFamily="2" charset="2"/>
              </a:rPr>
              <a:t> </a:t>
            </a:r>
            <a:r>
              <a:rPr lang="en-US" altLang="en-US" sz="2400" dirty="0" err="1">
                <a:sym typeface="Wingdings" pitchFamily="2" charset="2"/>
              </a:rPr>
              <a:t>người</a:t>
            </a:r>
            <a:r>
              <a:rPr lang="en-US" altLang="en-US" sz="2400" dirty="0">
                <a:sym typeface="Wingdings" pitchFamily="2" charset="2"/>
              </a:rPr>
              <a:t> </a:t>
            </a:r>
            <a:r>
              <a:rPr lang="en-US" altLang="en-US" sz="2400" dirty="0" err="1">
                <a:sym typeface="Wingdings" pitchFamily="2" charset="2"/>
              </a:rPr>
              <a:t>viết</a:t>
            </a:r>
            <a:r>
              <a:rPr lang="en-US" altLang="en-US" sz="2400" dirty="0">
                <a:sym typeface="Wingdings" pitchFamily="2" charset="2"/>
              </a:rPr>
              <a:t>.</a:t>
            </a:r>
          </a:p>
          <a:p>
            <a:pPr eaLnBrk="1" hangingPunct="1"/>
            <a:r>
              <a:rPr lang="en-US" altLang="en-US" sz="2400" dirty="0">
                <a:sym typeface="Wingdings" pitchFamily="2" charset="2"/>
              </a:rPr>
              <a:t>    - </a:t>
            </a:r>
            <a:r>
              <a:rPr lang="en-US" altLang="en-US" sz="2400" dirty="0" err="1">
                <a:sym typeface="Wingdings" pitchFamily="2" charset="2"/>
              </a:rPr>
              <a:t>Có</a:t>
            </a:r>
            <a:r>
              <a:rPr lang="en-US" altLang="en-US" sz="2400" dirty="0">
                <a:sym typeface="Wingdings" pitchFamily="2" charset="2"/>
              </a:rPr>
              <a:t> </a:t>
            </a:r>
            <a:r>
              <a:rPr lang="en-US" altLang="en-US" sz="2400" dirty="0" err="1">
                <a:sym typeface="Wingdings" pitchFamily="2" charset="2"/>
              </a:rPr>
              <a:t>hiệu</a:t>
            </a:r>
            <a:r>
              <a:rPr lang="en-US" altLang="en-US" sz="2400" dirty="0">
                <a:sym typeface="Wingdings" pitchFamily="2" charset="2"/>
              </a:rPr>
              <a:t> </a:t>
            </a:r>
            <a:r>
              <a:rPr lang="en-US" altLang="en-US" sz="2400" dirty="0" err="1">
                <a:sym typeface="Wingdings" pitchFamily="2" charset="2"/>
              </a:rPr>
              <a:t>quả</a:t>
            </a:r>
            <a:r>
              <a:rPr lang="en-US" altLang="en-US" sz="2400" dirty="0">
                <a:sym typeface="Wingdings" pitchFamily="2" charset="2"/>
              </a:rPr>
              <a:t> </a:t>
            </a:r>
            <a:r>
              <a:rPr lang="en-US" altLang="en-US" sz="2400" dirty="0" err="1">
                <a:sym typeface="Wingdings" pitchFamily="2" charset="2"/>
              </a:rPr>
              <a:t>giáo</a:t>
            </a:r>
            <a:r>
              <a:rPr lang="en-US" altLang="en-US" sz="2400" dirty="0">
                <a:sym typeface="Wingdings" pitchFamily="2" charset="2"/>
              </a:rPr>
              <a:t> </a:t>
            </a:r>
            <a:r>
              <a:rPr lang="en-US" altLang="en-US" sz="2400" dirty="0" err="1">
                <a:sym typeface="Wingdings" pitchFamily="2" charset="2"/>
              </a:rPr>
              <a:t>dục</a:t>
            </a:r>
            <a:r>
              <a:rPr lang="en-US" altLang="en-US" sz="2400" dirty="0">
                <a:sym typeface="Wingdings" pitchFamily="2" charset="2"/>
              </a:rPr>
              <a:t> </a:t>
            </a:r>
            <a:r>
              <a:rPr lang="en-US" altLang="en-US" sz="2400" dirty="0" err="1">
                <a:sym typeface="Wingdings" pitchFamily="2" charset="2"/>
              </a:rPr>
              <a:t>cao</a:t>
            </a:r>
            <a:r>
              <a:rPr lang="en-US" altLang="en-US" sz="2400" dirty="0">
                <a:sym typeface="Wingdings" pitchFamily="2" charset="2"/>
              </a:rPr>
              <a:t>.</a:t>
            </a:r>
          </a:p>
        </p:txBody>
      </p:sp>
      <p:sp>
        <p:nvSpPr>
          <p:cNvPr id="97286" name="Text Box 6"/>
          <p:cNvSpPr txBox="1">
            <a:spLocks noChangeArrowheads="1"/>
          </p:cNvSpPr>
          <p:nvPr/>
        </p:nvSpPr>
        <p:spPr bwMode="auto">
          <a:xfrm>
            <a:off x="308953" y="4350911"/>
            <a:ext cx="84994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b="1" dirty="0">
                <a:solidFill>
                  <a:srgbClr val="000099"/>
                </a:solidFill>
              </a:rPr>
              <a:t>b. Ý </a:t>
            </a:r>
            <a:r>
              <a:rPr lang="en-US" altLang="en-US" sz="2400" b="1" dirty="0" err="1">
                <a:solidFill>
                  <a:srgbClr val="000099"/>
                </a:solidFill>
              </a:rPr>
              <a:t>nghĩa</a:t>
            </a:r>
            <a:r>
              <a:rPr lang="en-US" altLang="en-US" sz="2400" b="1" dirty="0">
                <a:solidFill>
                  <a:srgbClr val="000099"/>
                </a:solidFill>
              </a:rPr>
              <a:t> </a:t>
            </a:r>
            <a:r>
              <a:rPr lang="en-US" altLang="en-US" sz="2400" b="1" dirty="0" err="1">
                <a:solidFill>
                  <a:srgbClr val="000099"/>
                </a:solidFill>
              </a:rPr>
              <a:t>nhan</a:t>
            </a:r>
            <a:r>
              <a:rPr lang="en-US" altLang="en-US" sz="2400" b="1" dirty="0">
                <a:solidFill>
                  <a:srgbClr val="000099"/>
                </a:solidFill>
              </a:rPr>
              <a:t> </a:t>
            </a:r>
            <a:r>
              <a:rPr lang="en-US" altLang="en-US" sz="2400" b="1" dirty="0" err="1">
                <a:solidFill>
                  <a:srgbClr val="000099"/>
                </a:solidFill>
              </a:rPr>
              <a:t>đề</a:t>
            </a:r>
            <a:r>
              <a:rPr lang="en-US" altLang="en-US" sz="2400" b="1" dirty="0">
                <a:solidFill>
                  <a:srgbClr val="000099"/>
                </a:solidFill>
              </a:rPr>
              <a:t> </a:t>
            </a:r>
            <a:r>
              <a:rPr lang="en-US" altLang="en-US" sz="2400" b="1" dirty="0" err="1">
                <a:solidFill>
                  <a:srgbClr val="000099"/>
                </a:solidFill>
              </a:rPr>
              <a:t>bức</a:t>
            </a:r>
            <a:r>
              <a:rPr lang="en-US" altLang="en-US" sz="2400" b="1" dirty="0">
                <a:solidFill>
                  <a:srgbClr val="000099"/>
                </a:solidFill>
              </a:rPr>
              <a:t> </a:t>
            </a:r>
            <a:r>
              <a:rPr lang="en-US" altLang="en-US" sz="2400" b="1" dirty="0" err="1">
                <a:solidFill>
                  <a:srgbClr val="000099"/>
                </a:solidFill>
              </a:rPr>
              <a:t>thư</a:t>
            </a:r>
            <a:r>
              <a:rPr lang="en-US" altLang="en-US" sz="2400" b="1" dirty="0">
                <a:solidFill>
                  <a:srgbClr val="000099"/>
                </a:solidFill>
              </a:rPr>
              <a:t>:</a:t>
            </a:r>
            <a:r>
              <a:rPr lang="en-US" altLang="en-US" sz="2400" dirty="0">
                <a:solidFill>
                  <a:srgbClr val="000099"/>
                </a:solidFill>
              </a:rPr>
              <a:t> </a:t>
            </a:r>
          </a:p>
          <a:p>
            <a:pPr eaLnBrk="1" hangingPunct="1"/>
            <a:r>
              <a:rPr lang="en-US" altLang="en-US" sz="2400" dirty="0">
                <a:solidFill>
                  <a:srgbClr val="000099"/>
                </a:solidFill>
              </a:rPr>
              <a:t>   </a:t>
            </a:r>
            <a:r>
              <a:rPr lang="en-US" altLang="en-US" sz="2400" dirty="0" smtClean="0"/>
              <a:t>- </a:t>
            </a:r>
            <a:r>
              <a:rPr lang="en-US" altLang="en-US" sz="2400" dirty="0" err="1" smtClean="0"/>
              <a:t>Đây</a:t>
            </a:r>
            <a:r>
              <a:rPr lang="en-US" altLang="en-US" sz="2400" dirty="0" smtClean="0"/>
              <a:t> </a:t>
            </a:r>
            <a:r>
              <a:rPr lang="en-US" altLang="en-US" sz="2400" dirty="0" err="1" smtClean="0"/>
              <a:t>là</a:t>
            </a:r>
            <a:r>
              <a:rPr lang="en-US" altLang="en-US" sz="2400" dirty="0" smtClean="0"/>
              <a:t> </a:t>
            </a:r>
            <a:r>
              <a:rPr lang="en-US" altLang="en-US" sz="2400" dirty="0" err="1" smtClean="0"/>
              <a:t>nhật</a:t>
            </a:r>
            <a:r>
              <a:rPr lang="en-US" altLang="en-US" sz="2400" dirty="0" smtClean="0"/>
              <a:t> </a:t>
            </a:r>
            <a:r>
              <a:rPr lang="en-US" altLang="en-US" sz="2400" dirty="0" err="1" smtClean="0"/>
              <a:t>kí</a:t>
            </a:r>
            <a:r>
              <a:rPr lang="en-US" altLang="en-US" sz="2400" dirty="0" smtClean="0"/>
              <a:t> </a:t>
            </a:r>
            <a:r>
              <a:rPr lang="en-US" altLang="en-US" sz="2400" dirty="0" err="1" smtClean="0"/>
              <a:t>của</a:t>
            </a:r>
            <a:r>
              <a:rPr lang="en-US" altLang="en-US" sz="2400" dirty="0" smtClean="0"/>
              <a:t> </a:t>
            </a:r>
            <a:r>
              <a:rPr lang="en-US" altLang="en-US" sz="2400" dirty="0" err="1" smtClean="0"/>
              <a:t>En-ri-cô</a:t>
            </a:r>
            <a:endParaRPr lang="en-US" altLang="en-US" sz="2400" dirty="0"/>
          </a:p>
        </p:txBody>
      </p:sp>
      <p:sp>
        <p:nvSpPr>
          <p:cNvPr id="23558" name="Rectangle 9"/>
          <p:cNvSpPr>
            <a:spLocks noChangeArrowheads="1"/>
          </p:cNvSpPr>
          <p:nvPr/>
        </p:nvSpPr>
        <p:spPr bwMode="auto">
          <a:xfrm>
            <a:off x="1612900" y="4111625"/>
            <a:ext cx="424973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endParaRPr lang="en-US" altLang="en-US"/>
          </a:p>
        </p:txBody>
      </p:sp>
    </p:spTree>
    <p:extLst>
      <p:ext uri="{BB962C8B-B14F-4D97-AF65-F5344CB8AC3E}">
        <p14:creationId xmlns:p14="http://schemas.microsoft.com/office/powerpoint/2010/main" val="3205981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7286">
                                            <p:txEl>
                                              <p:pRg st="1" end="1"/>
                                            </p:txEl>
                                          </p:spTgt>
                                        </p:tgtEl>
                                        <p:attrNameLst>
                                          <p:attrName>style.visibility</p:attrName>
                                        </p:attrNameLst>
                                      </p:cBhvr>
                                      <p:to>
                                        <p:strVal val="visible"/>
                                      </p:to>
                                    </p:set>
                                    <p:animEffect transition="in" filter="fade">
                                      <p:cBhvr>
                                        <p:cTn id="7" dur="1000"/>
                                        <p:tgtEl>
                                          <p:spTgt spid="97286">
                                            <p:txEl>
                                              <p:pRg st="1" end="1"/>
                                            </p:txEl>
                                          </p:spTgt>
                                        </p:tgtEl>
                                      </p:cBhvr>
                                    </p:animEffect>
                                    <p:anim calcmode="lin" valueType="num">
                                      <p:cBhvr>
                                        <p:cTn id="8" dur="1000" fill="hold"/>
                                        <p:tgtEl>
                                          <p:spTgt spid="9728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728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41300" y="1303940"/>
            <a:ext cx="849947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b="1" dirty="0">
                <a:solidFill>
                  <a:srgbClr val="000099"/>
                </a:solidFill>
              </a:rPr>
              <a:t>b. Ý </a:t>
            </a:r>
            <a:r>
              <a:rPr lang="en-US" altLang="en-US" sz="2400" b="1" dirty="0" err="1">
                <a:solidFill>
                  <a:srgbClr val="000099"/>
                </a:solidFill>
              </a:rPr>
              <a:t>nghĩa</a:t>
            </a:r>
            <a:r>
              <a:rPr lang="en-US" altLang="en-US" sz="2400" b="1" dirty="0">
                <a:solidFill>
                  <a:srgbClr val="000099"/>
                </a:solidFill>
              </a:rPr>
              <a:t> </a:t>
            </a:r>
            <a:r>
              <a:rPr lang="en-US" altLang="en-US" sz="2400" b="1" dirty="0" err="1">
                <a:solidFill>
                  <a:srgbClr val="000099"/>
                </a:solidFill>
              </a:rPr>
              <a:t>nhan</a:t>
            </a:r>
            <a:r>
              <a:rPr lang="en-US" altLang="en-US" sz="2400" b="1" dirty="0">
                <a:solidFill>
                  <a:srgbClr val="000099"/>
                </a:solidFill>
              </a:rPr>
              <a:t> </a:t>
            </a:r>
            <a:r>
              <a:rPr lang="en-US" altLang="en-US" sz="2400" b="1" dirty="0" err="1">
                <a:solidFill>
                  <a:srgbClr val="000099"/>
                </a:solidFill>
              </a:rPr>
              <a:t>đề</a:t>
            </a:r>
            <a:r>
              <a:rPr lang="en-US" altLang="en-US" sz="2400" b="1" dirty="0">
                <a:solidFill>
                  <a:srgbClr val="000099"/>
                </a:solidFill>
              </a:rPr>
              <a:t> </a:t>
            </a:r>
            <a:r>
              <a:rPr lang="en-US" altLang="en-US" sz="2400" b="1" dirty="0" err="1">
                <a:solidFill>
                  <a:srgbClr val="000099"/>
                </a:solidFill>
              </a:rPr>
              <a:t>bức</a:t>
            </a:r>
            <a:r>
              <a:rPr lang="en-US" altLang="en-US" sz="2400" b="1" dirty="0">
                <a:solidFill>
                  <a:srgbClr val="000099"/>
                </a:solidFill>
              </a:rPr>
              <a:t> </a:t>
            </a:r>
            <a:r>
              <a:rPr lang="en-US" altLang="en-US" sz="2400" b="1" dirty="0" err="1">
                <a:solidFill>
                  <a:srgbClr val="000099"/>
                </a:solidFill>
              </a:rPr>
              <a:t>thư</a:t>
            </a:r>
            <a:r>
              <a:rPr lang="en-US" altLang="en-US" sz="2400" b="1" dirty="0">
                <a:solidFill>
                  <a:srgbClr val="000099"/>
                </a:solidFill>
              </a:rPr>
              <a:t>:</a:t>
            </a:r>
            <a:r>
              <a:rPr lang="en-US" altLang="en-US" sz="2400" dirty="0">
                <a:solidFill>
                  <a:srgbClr val="000099"/>
                </a:solidFill>
              </a:rPr>
              <a:t> </a:t>
            </a:r>
          </a:p>
          <a:p>
            <a:pPr eaLnBrk="1" hangingPunct="1"/>
            <a:r>
              <a:rPr lang="en-US" altLang="en-US" sz="2400" dirty="0">
                <a:solidFill>
                  <a:srgbClr val="000099"/>
                </a:solidFill>
              </a:rPr>
              <a:t> </a:t>
            </a:r>
            <a:r>
              <a:rPr lang="en-US" altLang="en-US" sz="2400" dirty="0" smtClean="0"/>
              <a:t>- </a:t>
            </a:r>
            <a:r>
              <a:rPr lang="en-US" altLang="en-US" sz="2400" dirty="0" err="1" smtClean="0"/>
              <a:t>Đây</a:t>
            </a:r>
            <a:r>
              <a:rPr lang="en-US" altLang="en-US" sz="2400" dirty="0" smtClean="0"/>
              <a:t> </a:t>
            </a:r>
            <a:r>
              <a:rPr lang="en-US" altLang="en-US" sz="2400" dirty="0" err="1" smtClean="0"/>
              <a:t>là</a:t>
            </a:r>
            <a:r>
              <a:rPr lang="en-US" altLang="en-US" sz="2400" dirty="0" smtClean="0"/>
              <a:t> </a:t>
            </a:r>
            <a:r>
              <a:rPr lang="en-US" altLang="en-US" sz="2400" dirty="0" err="1" smtClean="0"/>
              <a:t>nhật</a:t>
            </a:r>
            <a:r>
              <a:rPr lang="en-US" altLang="en-US" sz="2400" dirty="0" smtClean="0"/>
              <a:t> </a:t>
            </a:r>
            <a:r>
              <a:rPr lang="en-US" altLang="en-US" sz="2400" dirty="0" err="1" smtClean="0"/>
              <a:t>kí</a:t>
            </a:r>
            <a:r>
              <a:rPr lang="en-US" altLang="en-US" sz="2400" dirty="0" smtClean="0"/>
              <a:t> </a:t>
            </a:r>
            <a:r>
              <a:rPr lang="en-US" altLang="en-US" sz="2400" dirty="0" err="1" smtClean="0"/>
              <a:t>của</a:t>
            </a:r>
            <a:r>
              <a:rPr lang="en-US" altLang="en-US" sz="2400" dirty="0" smtClean="0"/>
              <a:t> </a:t>
            </a:r>
            <a:r>
              <a:rPr lang="en-US" altLang="en-US" sz="2400" dirty="0" err="1" smtClean="0"/>
              <a:t>En-ri-cô</a:t>
            </a:r>
            <a:endParaRPr lang="en-US" altLang="en-US" sz="2400" dirty="0" smtClean="0"/>
          </a:p>
          <a:p>
            <a:pPr eaLnBrk="1" hangingPunct="1"/>
            <a:r>
              <a:rPr lang="en-US" altLang="en-US" sz="2400" dirty="0" smtClean="0">
                <a:solidFill>
                  <a:srgbClr val="000099"/>
                </a:solidFill>
              </a:rPr>
              <a:t> </a:t>
            </a:r>
            <a:r>
              <a:rPr lang="en-US" altLang="en-US" sz="2400" dirty="0"/>
              <a:t>-  </a:t>
            </a:r>
            <a:r>
              <a:rPr lang="en-US" altLang="en-US" sz="2400" dirty="0" err="1"/>
              <a:t>Hợp</a:t>
            </a:r>
            <a:r>
              <a:rPr lang="en-US" altLang="en-US" sz="2400" dirty="0"/>
              <a:t> </a:t>
            </a:r>
            <a:r>
              <a:rPr lang="en-US" altLang="en-US" sz="2400" dirty="0" err="1"/>
              <a:t>với</a:t>
            </a:r>
            <a:r>
              <a:rPr lang="en-US" altLang="en-US" sz="2400" dirty="0"/>
              <a:t> </a:t>
            </a:r>
            <a:r>
              <a:rPr lang="en-US" altLang="en-US" sz="2400" dirty="0" err="1"/>
              <a:t>hình</a:t>
            </a:r>
            <a:r>
              <a:rPr lang="en-US" altLang="en-US" sz="2400" dirty="0"/>
              <a:t> </a:t>
            </a:r>
            <a:r>
              <a:rPr lang="en-US" altLang="en-US" sz="2400" dirty="0" err="1"/>
              <a:t>tượng</a:t>
            </a:r>
            <a:r>
              <a:rPr lang="en-US" altLang="en-US" sz="2400" dirty="0"/>
              <a:t> </a:t>
            </a:r>
            <a:r>
              <a:rPr lang="en-US" altLang="en-US" sz="2400" dirty="0" err="1"/>
              <a:t>trung</a:t>
            </a:r>
            <a:r>
              <a:rPr lang="en-US" altLang="en-US" sz="2400" dirty="0"/>
              <a:t> </a:t>
            </a:r>
            <a:r>
              <a:rPr lang="en-US" altLang="en-US" sz="2400" dirty="0" err="1"/>
              <a:t>tâm</a:t>
            </a:r>
            <a:r>
              <a:rPr lang="en-US" altLang="en-US" sz="2400" dirty="0"/>
              <a:t> </a:t>
            </a:r>
            <a:r>
              <a:rPr lang="en-US" altLang="en-US" sz="2400" dirty="0" err="1"/>
              <a:t>của</a:t>
            </a:r>
            <a:r>
              <a:rPr lang="en-US" altLang="en-US" sz="2400" dirty="0"/>
              <a:t> </a:t>
            </a:r>
            <a:r>
              <a:rPr lang="en-US" altLang="en-US" sz="2400" dirty="0" err="1"/>
              <a:t>văn</a:t>
            </a:r>
            <a:r>
              <a:rPr lang="en-US" altLang="en-US" sz="2400" dirty="0"/>
              <a:t> </a:t>
            </a:r>
            <a:r>
              <a:rPr lang="en-US" altLang="en-US" sz="2400" dirty="0" err="1"/>
              <a:t>bản</a:t>
            </a:r>
            <a:r>
              <a:rPr lang="en-US" altLang="en-US" sz="2400" dirty="0"/>
              <a:t>: </a:t>
            </a:r>
            <a:r>
              <a:rPr lang="en-US" altLang="en-US" sz="2400" dirty="0" err="1"/>
              <a:t>Người</a:t>
            </a:r>
            <a:r>
              <a:rPr lang="en-US" altLang="en-US" sz="2400" dirty="0"/>
              <a:t> </a:t>
            </a:r>
            <a:r>
              <a:rPr lang="en-US" altLang="en-US" sz="2400" dirty="0" err="1"/>
              <a:t>mẹ</a:t>
            </a:r>
            <a:r>
              <a:rPr lang="en-US" altLang="en-US" sz="2400" dirty="0"/>
              <a:t>.</a:t>
            </a:r>
          </a:p>
          <a:p>
            <a:pPr eaLnBrk="1" hangingPunct="1"/>
            <a:r>
              <a:rPr lang="en-US" altLang="en-US" sz="2400" dirty="0" smtClean="0"/>
              <a:t> </a:t>
            </a:r>
            <a:r>
              <a:rPr lang="en-US" altLang="en-US" sz="2400" dirty="0"/>
              <a:t>-  </a:t>
            </a:r>
            <a:r>
              <a:rPr lang="en-US" altLang="en-US" sz="2400" dirty="0" err="1"/>
              <a:t>Thể</a:t>
            </a:r>
            <a:r>
              <a:rPr lang="en-US" altLang="en-US" sz="2400" dirty="0"/>
              <a:t> </a:t>
            </a:r>
            <a:r>
              <a:rPr lang="en-US" altLang="en-US" sz="2400" dirty="0" err="1"/>
              <a:t>hiện</a:t>
            </a:r>
            <a:r>
              <a:rPr lang="en-US" altLang="en-US" sz="2400" dirty="0"/>
              <a:t> </a:t>
            </a:r>
            <a:r>
              <a:rPr lang="en-US" altLang="en-US" sz="2400" dirty="0" err="1"/>
              <a:t>sâu</a:t>
            </a:r>
            <a:r>
              <a:rPr lang="en-US" altLang="en-US" sz="2400" dirty="0"/>
              <a:t> </a:t>
            </a:r>
            <a:r>
              <a:rPr lang="en-US" altLang="en-US" sz="2400" dirty="0" err="1"/>
              <a:t>sắc</a:t>
            </a:r>
            <a:r>
              <a:rPr lang="en-US" altLang="en-US" sz="2400" dirty="0"/>
              <a:t> </a:t>
            </a:r>
            <a:r>
              <a:rPr lang="en-US" altLang="en-US" sz="2400" dirty="0" err="1"/>
              <a:t>tình</a:t>
            </a:r>
            <a:r>
              <a:rPr lang="en-US" altLang="en-US" sz="2400" dirty="0"/>
              <a:t> </a:t>
            </a:r>
            <a:r>
              <a:rPr lang="en-US" altLang="en-US" sz="2400" dirty="0" err="1"/>
              <a:t>cảm</a:t>
            </a:r>
            <a:r>
              <a:rPr lang="en-US" altLang="en-US" sz="2400" dirty="0"/>
              <a:t> </a:t>
            </a:r>
            <a:r>
              <a:rPr lang="en-US" altLang="en-US" sz="2400" dirty="0" err="1"/>
              <a:t>và</a:t>
            </a:r>
            <a:r>
              <a:rPr lang="en-US" altLang="en-US" sz="2400" dirty="0"/>
              <a:t> </a:t>
            </a:r>
            <a:r>
              <a:rPr lang="en-US" altLang="en-US" sz="2400" dirty="0" err="1"/>
              <a:t>thái</a:t>
            </a:r>
            <a:r>
              <a:rPr lang="en-US" altLang="en-US" sz="2400" dirty="0"/>
              <a:t> </a:t>
            </a:r>
            <a:r>
              <a:rPr lang="en-US" altLang="en-US" sz="2400" dirty="0" err="1"/>
              <a:t>độ</a:t>
            </a:r>
            <a:r>
              <a:rPr lang="en-US" altLang="en-US" sz="2400" dirty="0"/>
              <a:t> </a:t>
            </a:r>
            <a:r>
              <a:rPr lang="en-US" altLang="en-US" sz="2400" dirty="0" err="1"/>
              <a:t>trân</a:t>
            </a:r>
            <a:r>
              <a:rPr lang="en-US" altLang="en-US" sz="2400" dirty="0"/>
              <a:t> </a:t>
            </a:r>
            <a:r>
              <a:rPr lang="en-US" altLang="en-US" sz="2400" dirty="0" err="1"/>
              <a:t>trọng</a:t>
            </a:r>
            <a:r>
              <a:rPr lang="en-US" altLang="en-US" sz="2400" dirty="0"/>
              <a:t> </a:t>
            </a:r>
            <a:r>
              <a:rPr lang="en-US" altLang="en-US" sz="2400" dirty="0" err="1"/>
              <a:t>của</a:t>
            </a:r>
            <a:r>
              <a:rPr lang="en-US" altLang="en-US" sz="2400" dirty="0"/>
              <a:t> </a:t>
            </a:r>
            <a:r>
              <a:rPr lang="en-US" altLang="en-US" sz="2400" dirty="0" err="1"/>
              <a:t>bố</a:t>
            </a:r>
            <a:r>
              <a:rPr lang="en-US" altLang="en-US" sz="2400" dirty="0"/>
              <a:t> </a:t>
            </a:r>
            <a:r>
              <a:rPr lang="en-US" altLang="en-US" sz="2400" dirty="0" err="1"/>
              <a:t>dành</a:t>
            </a:r>
            <a:r>
              <a:rPr lang="en-US" altLang="en-US" sz="2400" dirty="0"/>
              <a:t> </a:t>
            </a:r>
            <a:r>
              <a:rPr lang="en-US" altLang="en-US" sz="2400" dirty="0" err="1"/>
              <a:t>cho</a:t>
            </a:r>
            <a:r>
              <a:rPr lang="en-US" altLang="en-US" sz="2400" dirty="0"/>
              <a:t> </a:t>
            </a:r>
            <a:r>
              <a:rPr lang="en-US" altLang="en-US" sz="2400" dirty="0" err="1"/>
              <a:t>mẹ</a:t>
            </a:r>
            <a:r>
              <a:rPr lang="en-US" altLang="en-US" sz="2400" dirty="0"/>
              <a:t>.</a:t>
            </a:r>
          </a:p>
          <a:p>
            <a:pPr eaLnBrk="1" hangingPunct="1"/>
            <a:r>
              <a:rPr lang="en-US" altLang="en-US" sz="2400" dirty="0"/>
              <a:t>  </a:t>
            </a:r>
            <a:r>
              <a:rPr lang="en-US" altLang="en-US" sz="2400" dirty="0" smtClean="0"/>
              <a:t>-  </a:t>
            </a:r>
            <a:r>
              <a:rPr lang="en-US" altLang="en-US" sz="2400" dirty="0" err="1"/>
              <a:t>Tăng</a:t>
            </a:r>
            <a:r>
              <a:rPr lang="en-US" altLang="en-US" sz="2400" dirty="0"/>
              <a:t> </a:t>
            </a:r>
            <a:r>
              <a:rPr lang="en-US" altLang="en-US" sz="2400" dirty="0" err="1"/>
              <a:t>tính</a:t>
            </a:r>
            <a:r>
              <a:rPr lang="en-US" altLang="en-US" sz="2400" dirty="0"/>
              <a:t> </a:t>
            </a:r>
            <a:r>
              <a:rPr lang="en-US" altLang="en-US" sz="2400" dirty="0" err="1"/>
              <a:t>khách</a:t>
            </a:r>
            <a:r>
              <a:rPr lang="en-US" altLang="en-US" sz="2400" dirty="0"/>
              <a:t> </a:t>
            </a:r>
            <a:r>
              <a:rPr lang="en-US" altLang="en-US" sz="2400" dirty="0" err="1"/>
              <a:t>quan</a:t>
            </a:r>
            <a:r>
              <a:rPr lang="en-US" altLang="en-US" sz="2400" dirty="0"/>
              <a:t> </a:t>
            </a:r>
            <a:r>
              <a:rPr lang="en-US" altLang="en-US" sz="2400" dirty="0" err="1"/>
              <a:t>cho</a:t>
            </a:r>
            <a:r>
              <a:rPr lang="en-US" altLang="en-US" sz="2400" dirty="0"/>
              <a:t> </a:t>
            </a:r>
            <a:r>
              <a:rPr lang="en-US" altLang="en-US" sz="2400" dirty="0" err="1"/>
              <a:t>lời</a:t>
            </a:r>
            <a:r>
              <a:rPr lang="en-US" altLang="en-US" sz="2400" dirty="0"/>
              <a:t> </a:t>
            </a:r>
            <a:r>
              <a:rPr lang="en-US" altLang="en-US" sz="2400" dirty="0" err="1"/>
              <a:t>tâm</a:t>
            </a:r>
            <a:r>
              <a:rPr lang="en-US" altLang="en-US" sz="2400" dirty="0"/>
              <a:t> </a:t>
            </a:r>
            <a:r>
              <a:rPr lang="en-US" altLang="en-US" sz="2400" dirty="0" err="1"/>
              <a:t>tình</a:t>
            </a:r>
            <a:r>
              <a:rPr lang="en-US" altLang="en-US" sz="2400" dirty="0"/>
              <a:t> </a:t>
            </a:r>
            <a:r>
              <a:rPr lang="en-US" altLang="en-US" sz="2400" dirty="0" err="1"/>
              <a:t>của</a:t>
            </a:r>
            <a:r>
              <a:rPr lang="en-US" altLang="en-US" sz="2400" dirty="0"/>
              <a:t> </a:t>
            </a:r>
            <a:r>
              <a:rPr lang="en-US" altLang="en-US" sz="2400" dirty="0" err="1"/>
              <a:t>người</a:t>
            </a:r>
            <a:r>
              <a:rPr lang="en-US" altLang="en-US" sz="2400" dirty="0"/>
              <a:t> </a:t>
            </a:r>
            <a:r>
              <a:rPr lang="en-US" altLang="en-US" sz="2400" dirty="0" err="1"/>
              <a:t>kể</a:t>
            </a:r>
            <a:r>
              <a:rPr lang="en-US" altLang="en-US" sz="2400" dirty="0"/>
              <a:t> (</a:t>
            </a:r>
            <a:r>
              <a:rPr lang="en-US" altLang="en-US" sz="2400" dirty="0" err="1"/>
              <a:t>của</a:t>
            </a:r>
            <a:r>
              <a:rPr lang="en-US" altLang="en-US" sz="2400" dirty="0"/>
              <a:t> </a:t>
            </a:r>
            <a:r>
              <a:rPr lang="en-US" altLang="en-US" sz="2400" dirty="0" err="1"/>
              <a:t>bố</a:t>
            </a:r>
            <a:r>
              <a:rPr lang="en-US" altLang="en-US" sz="2400" dirty="0"/>
              <a:t>), </a:t>
            </a:r>
            <a:r>
              <a:rPr lang="en-US" altLang="en-US" sz="2400" dirty="0" err="1"/>
              <a:t>cho</a:t>
            </a:r>
            <a:r>
              <a:rPr lang="en-US" altLang="en-US" sz="2400" dirty="0"/>
              <a:t> </a:t>
            </a:r>
            <a:r>
              <a:rPr lang="en-US" altLang="en-US" sz="2400" dirty="0" err="1"/>
              <a:t>sự</a:t>
            </a:r>
            <a:r>
              <a:rPr lang="en-US" altLang="en-US" sz="2400" dirty="0"/>
              <a:t> </a:t>
            </a:r>
            <a:r>
              <a:rPr lang="en-US" altLang="en-US" sz="2400" dirty="0" err="1"/>
              <a:t>việc</a:t>
            </a:r>
            <a:r>
              <a:rPr lang="en-US" altLang="en-US" sz="2400" dirty="0"/>
              <a:t> </a:t>
            </a:r>
            <a:r>
              <a:rPr lang="en-US" altLang="en-US" sz="2400" dirty="0" err="1"/>
              <a:t>và</a:t>
            </a:r>
            <a:r>
              <a:rPr lang="en-US" altLang="en-US" sz="2400" dirty="0"/>
              <a:t> </a:t>
            </a:r>
            <a:r>
              <a:rPr lang="en-US" altLang="en-US" sz="2400" dirty="0" err="1"/>
              <a:t>hình</a:t>
            </a:r>
            <a:r>
              <a:rPr lang="en-US" altLang="en-US" sz="2400" dirty="0"/>
              <a:t> </a:t>
            </a:r>
            <a:r>
              <a:rPr lang="en-US" altLang="en-US" sz="2400" dirty="0" err="1"/>
              <a:t>tượng</a:t>
            </a:r>
            <a:r>
              <a:rPr lang="en-US" altLang="en-US" sz="2400" dirty="0"/>
              <a:t> </a:t>
            </a:r>
            <a:r>
              <a:rPr lang="en-US" altLang="en-US" sz="2400" dirty="0" err="1"/>
              <a:t>được</a:t>
            </a:r>
            <a:r>
              <a:rPr lang="en-US" altLang="en-US" sz="2400" dirty="0"/>
              <a:t> </a:t>
            </a:r>
            <a:r>
              <a:rPr lang="en-US" altLang="en-US" sz="2400" dirty="0" err="1"/>
              <a:t>nói</a:t>
            </a:r>
            <a:r>
              <a:rPr lang="en-US" altLang="en-US" sz="2400" dirty="0"/>
              <a:t> </a:t>
            </a:r>
            <a:r>
              <a:rPr lang="en-US" altLang="en-US" sz="2400" dirty="0" err="1"/>
              <a:t>đến</a:t>
            </a:r>
            <a:r>
              <a:rPr lang="en-US" altLang="en-US" sz="2400" dirty="0"/>
              <a:t> (</a:t>
            </a:r>
            <a:r>
              <a:rPr lang="en-US" altLang="en-US" sz="2400" dirty="0" err="1"/>
              <a:t>là</a:t>
            </a:r>
            <a:r>
              <a:rPr lang="en-US" altLang="en-US" sz="2400" dirty="0"/>
              <a:t> </a:t>
            </a:r>
            <a:r>
              <a:rPr lang="en-US" altLang="en-US" sz="2400" dirty="0" err="1"/>
              <a:t>mẹ</a:t>
            </a:r>
            <a:r>
              <a:rPr lang="en-US" altLang="en-US" sz="2400" dirty="0"/>
              <a:t>).</a:t>
            </a:r>
          </a:p>
          <a:p>
            <a:pPr eaLnBrk="1" hangingPunct="1"/>
            <a:r>
              <a:rPr lang="en-US" altLang="en-US" sz="2400" b="1" dirty="0">
                <a:solidFill>
                  <a:srgbClr val="FF3300"/>
                </a:solidFill>
                <a:sym typeface="Wingdings" pitchFamily="2" charset="2"/>
              </a:rPr>
              <a:t> </a:t>
            </a:r>
            <a:r>
              <a:rPr lang="en-US" altLang="en-US" sz="2400" b="1" dirty="0" err="1">
                <a:solidFill>
                  <a:srgbClr val="FF3300"/>
                </a:solidFill>
                <a:sym typeface="Wingdings" pitchFamily="2" charset="2"/>
              </a:rPr>
              <a:t>Đề</a:t>
            </a:r>
            <a:r>
              <a:rPr lang="en-US" altLang="en-US" sz="2400" b="1" dirty="0">
                <a:solidFill>
                  <a:srgbClr val="FF3300"/>
                </a:solidFill>
                <a:sym typeface="Wingdings" pitchFamily="2" charset="2"/>
              </a:rPr>
              <a:t> </a:t>
            </a:r>
            <a:r>
              <a:rPr lang="en-US" altLang="en-US" sz="2400" b="1" dirty="0" err="1">
                <a:solidFill>
                  <a:srgbClr val="FF3300"/>
                </a:solidFill>
                <a:sym typeface="Wingdings" pitchFamily="2" charset="2"/>
              </a:rPr>
              <a:t>cao</a:t>
            </a:r>
            <a:r>
              <a:rPr lang="en-US" altLang="en-US" sz="2400" b="1" dirty="0">
                <a:solidFill>
                  <a:srgbClr val="FF3300"/>
                </a:solidFill>
                <a:sym typeface="Wingdings" pitchFamily="2" charset="2"/>
              </a:rPr>
              <a:t> </a:t>
            </a:r>
            <a:r>
              <a:rPr lang="en-US" altLang="en-US" sz="2400" b="1" dirty="0" err="1">
                <a:solidFill>
                  <a:srgbClr val="FF3300"/>
                </a:solidFill>
                <a:sym typeface="Wingdings" pitchFamily="2" charset="2"/>
              </a:rPr>
              <a:t>hình</a:t>
            </a:r>
            <a:r>
              <a:rPr lang="en-US" altLang="en-US" sz="2400" b="1" dirty="0">
                <a:solidFill>
                  <a:srgbClr val="FF3300"/>
                </a:solidFill>
                <a:sym typeface="Wingdings" pitchFamily="2" charset="2"/>
              </a:rPr>
              <a:t> </a:t>
            </a:r>
            <a:r>
              <a:rPr lang="en-US" altLang="en-US" sz="2400" b="1" dirty="0" err="1">
                <a:solidFill>
                  <a:srgbClr val="FF3300"/>
                </a:solidFill>
                <a:sym typeface="Wingdings" pitchFamily="2" charset="2"/>
              </a:rPr>
              <a:t>tượng</a:t>
            </a:r>
            <a:r>
              <a:rPr lang="en-US" altLang="en-US" sz="2400" b="1" dirty="0">
                <a:solidFill>
                  <a:srgbClr val="FF3300"/>
                </a:solidFill>
                <a:sym typeface="Wingdings" pitchFamily="2" charset="2"/>
              </a:rPr>
              <a:t> </a:t>
            </a:r>
            <a:r>
              <a:rPr lang="en-US" altLang="en-US" sz="2400" b="1" dirty="0" err="1">
                <a:solidFill>
                  <a:srgbClr val="FF3300"/>
                </a:solidFill>
                <a:sym typeface="Wingdings" pitchFamily="2" charset="2"/>
              </a:rPr>
              <a:t>người</a:t>
            </a:r>
            <a:r>
              <a:rPr lang="en-US" altLang="en-US" sz="2400" b="1" dirty="0">
                <a:solidFill>
                  <a:srgbClr val="FF3300"/>
                </a:solidFill>
                <a:sym typeface="Wingdings" pitchFamily="2" charset="2"/>
              </a:rPr>
              <a:t> </a:t>
            </a:r>
            <a:r>
              <a:rPr lang="en-US" altLang="en-US" sz="2400" b="1" dirty="0" err="1">
                <a:solidFill>
                  <a:srgbClr val="FF3300"/>
                </a:solidFill>
                <a:sym typeface="Wingdings" pitchFamily="2" charset="2"/>
              </a:rPr>
              <a:t>mẹ</a:t>
            </a:r>
            <a:r>
              <a:rPr lang="en-US" altLang="en-US" sz="2400" b="1" dirty="0">
                <a:solidFill>
                  <a:srgbClr val="FF3300"/>
                </a:solidFill>
                <a:sym typeface="Wingdings" pitchFamily="2" charset="2"/>
              </a:rPr>
              <a:t>.</a:t>
            </a:r>
            <a:endParaRPr lang="en-US" altLang="en-US" sz="2400" b="1" dirty="0">
              <a:solidFill>
                <a:srgbClr val="FF3300"/>
              </a:solidFill>
            </a:endParaRPr>
          </a:p>
        </p:txBody>
      </p:sp>
      <p:sp>
        <p:nvSpPr>
          <p:cNvPr id="4" name="AutoShape 4"/>
          <p:cNvSpPr>
            <a:spLocks noChangeArrowheads="1"/>
          </p:cNvSpPr>
          <p:nvPr/>
        </p:nvSpPr>
        <p:spPr bwMode="auto">
          <a:xfrm>
            <a:off x="241300" y="89620"/>
            <a:ext cx="6754813" cy="554038"/>
          </a:xfrm>
          <a:prstGeom prst="roundRect">
            <a:avLst>
              <a:gd name="adj" fmla="val 16667"/>
            </a:avLst>
          </a:prstGeom>
          <a:solidFill>
            <a:srgbClr val="5DA824">
              <a:alpha val="52156"/>
            </a:srgbClr>
          </a:solidFill>
          <a:ln w="57150" cmpd="thickThin" algn="ctr">
            <a:solidFill>
              <a:srgbClr val="4A851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b="1" dirty="0">
                <a:solidFill>
                  <a:srgbClr val="FF6600"/>
                </a:solidFill>
              </a:rPr>
              <a:t>3. </a:t>
            </a:r>
            <a:r>
              <a:rPr lang="en-US" altLang="en-US" sz="2400" b="1" dirty="0" err="1">
                <a:solidFill>
                  <a:srgbClr val="FF6600"/>
                </a:solidFill>
              </a:rPr>
              <a:t>Tác</a:t>
            </a:r>
            <a:r>
              <a:rPr lang="en-US" altLang="en-US" sz="2400" b="1" dirty="0">
                <a:solidFill>
                  <a:srgbClr val="FF6600"/>
                </a:solidFill>
              </a:rPr>
              <a:t> </a:t>
            </a:r>
            <a:r>
              <a:rPr lang="en-US" altLang="en-US" sz="2400" b="1" dirty="0" err="1">
                <a:solidFill>
                  <a:srgbClr val="FF6600"/>
                </a:solidFill>
              </a:rPr>
              <a:t>dụng</a:t>
            </a:r>
            <a:r>
              <a:rPr lang="en-US" altLang="en-US" sz="2400" b="1" dirty="0">
                <a:solidFill>
                  <a:srgbClr val="FF6600"/>
                </a:solidFill>
              </a:rPr>
              <a:t> </a:t>
            </a:r>
            <a:r>
              <a:rPr lang="en-US" altLang="en-US" sz="2400" b="1" dirty="0" err="1">
                <a:solidFill>
                  <a:srgbClr val="FF6600"/>
                </a:solidFill>
              </a:rPr>
              <a:t>của</a:t>
            </a:r>
            <a:r>
              <a:rPr lang="en-US" altLang="en-US" sz="2400" b="1" dirty="0">
                <a:solidFill>
                  <a:srgbClr val="FF6600"/>
                </a:solidFill>
              </a:rPr>
              <a:t> </a:t>
            </a:r>
            <a:r>
              <a:rPr lang="en-US" altLang="en-US" sz="2400" b="1" dirty="0" err="1">
                <a:solidFill>
                  <a:srgbClr val="FF6600"/>
                </a:solidFill>
              </a:rPr>
              <a:t>hình</a:t>
            </a:r>
            <a:r>
              <a:rPr lang="en-US" altLang="en-US" sz="2400" b="1" dirty="0">
                <a:solidFill>
                  <a:srgbClr val="FF6600"/>
                </a:solidFill>
              </a:rPr>
              <a:t> </a:t>
            </a:r>
            <a:r>
              <a:rPr lang="en-US" altLang="en-US" sz="2400" b="1" dirty="0" err="1">
                <a:solidFill>
                  <a:srgbClr val="FF6600"/>
                </a:solidFill>
              </a:rPr>
              <a:t>thức</a:t>
            </a:r>
            <a:r>
              <a:rPr lang="en-US" altLang="en-US" sz="2400" b="1" dirty="0">
                <a:solidFill>
                  <a:srgbClr val="FF6600"/>
                </a:solidFill>
              </a:rPr>
              <a:t> </a:t>
            </a:r>
            <a:r>
              <a:rPr lang="en-US" altLang="en-US" sz="2400" b="1" dirty="0" err="1">
                <a:solidFill>
                  <a:srgbClr val="FF6600"/>
                </a:solidFill>
              </a:rPr>
              <a:t>thể</a:t>
            </a:r>
            <a:r>
              <a:rPr lang="en-US" altLang="en-US" sz="2400" b="1" dirty="0">
                <a:solidFill>
                  <a:srgbClr val="FF6600"/>
                </a:solidFill>
              </a:rPr>
              <a:t> </a:t>
            </a:r>
            <a:r>
              <a:rPr lang="en-US" altLang="en-US" sz="2400" b="1" dirty="0" err="1">
                <a:solidFill>
                  <a:srgbClr val="FF6600"/>
                </a:solidFill>
              </a:rPr>
              <a:t>hiện</a:t>
            </a:r>
            <a:r>
              <a:rPr lang="en-US" altLang="en-US" sz="2400" b="1" dirty="0">
                <a:solidFill>
                  <a:srgbClr val="FF6600"/>
                </a:solidFill>
              </a:rPr>
              <a:t> </a:t>
            </a:r>
            <a:r>
              <a:rPr lang="en-US" altLang="en-US" sz="2400" b="1" dirty="0" err="1">
                <a:solidFill>
                  <a:srgbClr val="FF6600"/>
                </a:solidFill>
              </a:rPr>
              <a:t>văn</a:t>
            </a:r>
            <a:r>
              <a:rPr lang="en-US" altLang="en-US" sz="2400" b="1" dirty="0">
                <a:solidFill>
                  <a:srgbClr val="FF6600"/>
                </a:solidFill>
              </a:rPr>
              <a:t> </a:t>
            </a:r>
            <a:r>
              <a:rPr lang="en-US" altLang="en-US" sz="2400" b="1" dirty="0" err="1">
                <a:solidFill>
                  <a:srgbClr val="FF6600"/>
                </a:solidFill>
              </a:rPr>
              <a:t>bản</a:t>
            </a:r>
            <a:endParaRPr lang="en-US" altLang="en-US" sz="2400" b="1" dirty="0">
              <a:solidFill>
                <a:srgbClr val="C44F00"/>
              </a:solidFill>
            </a:endParaRPr>
          </a:p>
        </p:txBody>
      </p:sp>
      <p:sp>
        <p:nvSpPr>
          <p:cNvPr id="5" name="Text Box 5"/>
          <p:cNvSpPr txBox="1">
            <a:spLocks noChangeArrowheads="1"/>
          </p:cNvSpPr>
          <p:nvPr/>
        </p:nvSpPr>
        <p:spPr bwMode="auto">
          <a:xfrm>
            <a:off x="241301" y="693718"/>
            <a:ext cx="873261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b="1" dirty="0">
                <a:solidFill>
                  <a:srgbClr val="333399"/>
                </a:solidFill>
              </a:rPr>
              <a:t>a. </a:t>
            </a:r>
            <a:r>
              <a:rPr lang="en-US" altLang="en-US" sz="2400" b="1" dirty="0" err="1">
                <a:solidFill>
                  <a:srgbClr val="333399"/>
                </a:solidFill>
              </a:rPr>
              <a:t>Hình</a:t>
            </a:r>
            <a:r>
              <a:rPr lang="en-US" altLang="en-US" sz="2400" b="1" dirty="0">
                <a:solidFill>
                  <a:srgbClr val="333399"/>
                </a:solidFill>
              </a:rPr>
              <a:t> </a:t>
            </a:r>
            <a:r>
              <a:rPr lang="en-US" altLang="en-US" sz="2400" b="1" dirty="0" err="1">
                <a:solidFill>
                  <a:srgbClr val="333399"/>
                </a:solidFill>
              </a:rPr>
              <a:t>thức</a:t>
            </a:r>
            <a:r>
              <a:rPr lang="en-US" altLang="en-US" sz="2400" b="1" dirty="0">
                <a:solidFill>
                  <a:srgbClr val="333399"/>
                </a:solidFill>
              </a:rPr>
              <a:t> </a:t>
            </a:r>
            <a:r>
              <a:rPr lang="en-US" altLang="en-US" sz="2400" b="1" dirty="0" err="1">
                <a:solidFill>
                  <a:srgbClr val="333399"/>
                </a:solidFill>
              </a:rPr>
              <a:t>trình</a:t>
            </a:r>
            <a:r>
              <a:rPr lang="en-US" altLang="en-US" sz="2400" b="1" dirty="0">
                <a:solidFill>
                  <a:srgbClr val="333399"/>
                </a:solidFill>
              </a:rPr>
              <a:t> </a:t>
            </a:r>
            <a:r>
              <a:rPr lang="en-US" altLang="en-US" sz="2400" b="1" dirty="0" err="1">
                <a:solidFill>
                  <a:srgbClr val="333399"/>
                </a:solidFill>
              </a:rPr>
              <a:t>bày</a:t>
            </a:r>
            <a:r>
              <a:rPr lang="en-US" altLang="en-US" sz="2400" b="1" dirty="0">
                <a:solidFill>
                  <a:srgbClr val="333399"/>
                </a:solidFill>
              </a:rPr>
              <a:t>:</a:t>
            </a:r>
            <a:r>
              <a:rPr lang="en-US" altLang="en-US" sz="2400" dirty="0">
                <a:solidFill>
                  <a:srgbClr val="333399"/>
                </a:solidFill>
              </a:rPr>
              <a:t> </a:t>
            </a:r>
            <a:r>
              <a:rPr lang="en-US" altLang="en-US" sz="2400" dirty="0" err="1">
                <a:solidFill>
                  <a:srgbClr val="333399"/>
                </a:solidFill>
              </a:rPr>
              <a:t>viết</a:t>
            </a:r>
            <a:r>
              <a:rPr lang="en-US" altLang="en-US" sz="2400" dirty="0">
                <a:solidFill>
                  <a:srgbClr val="333399"/>
                </a:solidFill>
              </a:rPr>
              <a:t> </a:t>
            </a:r>
            <a:r>
              <a:rPr lang="en-US" altLang="en-US" sz="2400" dirty="0" err="1">
                <a:solidFill>
                  <a:srgbClr val="333399"/>
                </a:solidFill>
              </a:rPr>
              <a:t>thư</a:t>
            </a:r>
            <a:endParaRPr lang="en-US" altLang="en-US" sz="2400" b="1" dirty="0">
              <a:solidFill>
                <a:srgbClr val="333399"/>
              </a:solidFill>
            </a:endParaRPr>
          </a:p>
          <a:p>
            <a:pPr eaLnBrk="1" hangingPunct="1"/>
            <a:endParaRPr lang="en-US" altLang="en-US" sz="2400" dirty="0">
              <a:solidFill>
                <a:srgbClr val="333399"/>
              </a:solidFill>
              <a:sym typeface="Wingdings" pitchFamily="2" charset="2"/>
            </a:endParaRPr>
          </a:p>
        </p:txBody>
      </p:sp>
    </p:spTree>
    <p:extLst>
      <p:ext uri="{BB962C8B-B14F-4D97-AF65-F5344CB8AC3E}">
        <p14:creationId xmlns:p14="http://schemas.microsoft.com/office/powerpoint/2010/main" val="3527141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anim calcmode="lin" valueType="num">
                                      <p:cBhvr>
                                        <p:cTn id="1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 calcmode="lin" valueType="num">
                                      <p:cBhvr additive="base">
                                        <p:cTn id="2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 calcmode="lin" valueType="num">
                                      <p:cBhvr additive="base">
                                        <p:cTn id="26"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3"/>
          <p:cNvSpPr txBox="1">
            <a:spLocks noChangeArrowheads="1"/>
          </p:cNvSpPr>
          <p:nvPr/>
        </p:nvSpPr>
        <p:spPr bwMode="auto">
          <a:xfrm>
            <a:off x="701675" y="252413"/>
            <a:ext cx="8043863" cy="900112"/>
          </a:xfrm>
          <a:prstGeom prst="rect">
            <a:avLst/>
          </a:prstGeom>
          <a:gradFill rotWithShape="1">
            <a:gsLst>
              <a:gs pos="0">
                <a:srgbClr val="FEE7F2"/>
              </a:gs>
              <a:gs pos="17999">
                <a:srgbClr val="FBD49C"/>
              </a:gs>
              <a:gs pos="39000">
                <a:srgbClr val="FBA97D"/>
              </a:gs>
              <a:gs pos="64000">
                <a:srgbClr val="FAC77D"/>
              </a:gs>
              <a:gs pos="82001">
                <a:srgbClr val="FEE7F2"/>
              </a:gs>
              <a:gs pos="100000">
                <a:srgbClr val="FBEAC7"/>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ctr" eaLnBrk="1" hangingPunct="1"/>
            <a:r>
              <a:rPr lang="en-US" altLang="en-US" sz="3600" b="1" u="sng">
                <a:solidFill>
                  <a:srgbClr val="009900"/>
                </a:solidFill>
              </a:rPr>
              <a:t>Thảo luận nhóm</a:t>
            </a:r>
          </a:p>
        </p:txBody>
      </p:sp>
      <p:sp>
        <p:nvSpPr>
          <p:cNvPr id="85002" name="AutoShape 10"/>
          <p:cNvSpPr>
            <a:spLocks noChangeArrowheads="1"/>
          </p:cNvSpPr>
          <p:nvPr/>
        </p:nvSpPr>
        <p:spPr bwMode="auto">
          <a:xfrm>
            <a:off x="398463" y="2517775"/>
            <a:ext cx="7893050" cy="3870325"/>
          </a:xfrm>
          <a:prstGeom prst="cloudCallout">
            <a:avLst>
              <a:gd name="adj1" fmla="val 43463"/>
              <a:gd name="adj2" fmla="val -76495"/>
            </a:avLst>
          </a:prstGeom>
          <a:noFill/>
          <a:ln w="25400">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2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300">
                <a:solidFill>
                  <a:srgbClr val="006666"/>
                </a:solidFill>
              </a:rPr>
              <a:t>       </a:t>
            </a:r>
            <a:r>
              <a:rPr lang="en-US" altLang="en-US" sz="2600">
                <a:solidFill>
                  <a:srgbClr val="333399"/>
                </a:solidFill>
              </a:rPr>
              <a:t>Qua văn bản, em có suy nghĩ gì về gia đình Enrico? Từ đó, em thấy gia đình có ý nghĩa như thế nào đối với mỗi con người?</a:t>
            </a:r>
          </a:p>
          <a:p>
            <a:pPr algn="ctr" eaLnBrk="1" hangingPunct="1"/>
            <a:endParaRPr lang="en-US" altLang="en-US" sz="2600">
              <a:solidFill>
                <a:srgbClr val="333399"/>
              </a:solidFill>
            </a:endParaRPr>
          </a:p>
        </p:txBody>
      </p:sp>
      <p:pic>
        <p:nvPicPr>
          <p:cNvPr id="85003" name="Picture 11" descr="qustionbig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56488" y="0"/>
            <a:ext cx="16875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3078" name="ShockwaveFlash1" r:id="rId2" imgW="2276793" imgH="1960349"/>
        </mc:Choice>
        <mc:Fallback>
          <p:control name="ShockwaveFlash1" r:id="rId2" imgW="2276793" imgH="1960349">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76475" cy="19605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61457990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5003"/>
                                        </p:tgtEl>
                                        <p:attrNameLst>
                                          <p:attrName>style.visibility</p:attrName>
                                        </p:attrNameLst>
                                      </p:cBhvr>
                                      <p:to>
                                        <p:strVal val="visible"/>
                                      </p:to>
                                    </p:set>
                                    <p:anim calcmode="lin" valueType="num">
                                      <p:cBhvr>
                                        <p:cTn id="7" dur="2000" fill="hold"/>
                                        <p:tgtEl>
                                          <p:spTgt spid="85003"/>
                                        </p:tgtEl>
                                        <p:attrNameLst>
                                          <p:attrName>ppt_w</p:attrName>
                                        </p:attrNameLst>
                                      </p:cBhvr>
                                      <p:tavLst>
                                        <p:tav tm="0">
                                          <p:val>
                                            <p:fltVal val="0"/>
                                          </p:val>
                                        </p:tav>
                                        <p:tav tm="100000">
                                          <p:val>
                                            <p:strVal val="#ppt_w"/>
                                          </p:val>
                                        </p:tav>
                                      </p:tavLst>
                                    </p:anim>
                                    <p:anim calcmode="lin" valueType="num">
                                      <p:cBhvr>
                                        <p:cTn id="8" dur="2000" fill="hold"/>
                                        <p:tgtEl>
                                          <p:spTgt spid="85003"/>
                                        </p:tgtEl>
                                        <p:attrNameLst>
                                          <p:attrName>ppt_h</p:attrName>
                                        </p:attrNameLst>
                                      </p:cBhvr>
                                      <p:tavLst>
                                        <p:tav tm="0">
                                          <p:val>
                                            <p:fltVal val="0"/>
                                          </p:val>
                                        </p:tav>
                                        <p:tav tm="100000">
                                          <p:val>
                                            <p:strVal val="#ppt_h"/>
                                          </p:val>
                                        </p:tav>
                                      </p:tavLst>
                                    </p:anim>
                                    <p:anim calcmode="lin" valueType="num">
                                      <p:cBhvr>
                                        <p:cTn id="9" dur="2000" fill="hold"/>
                                        <p:tgtEl>
                                          <p:spTgt spid="85003"/>
                                        </p:tgtEl>
                                        <p:attrNameLst>
                                          <p:attrName>style.rotation</p:attrName>
                                        </p:attrNameLst>
                                      </p:cBhvr>
                                      <p:tavLst>
                                        <p:tav tm="0">
                                          <p:val>
                                            <p:fltVal val="90"/>
                                          </p:val>
                                        </p:tav>
                                        <p:tav tm="100000">
                                          <p:val>
                                            <p:fltVal val="0"/>
                                          </p:val>
                                        </p:tav>
                                      </p:tavLst>
                                    </p:anim>
                                    <p:animEffect transition="in" filter="fade">
                                      <p:cBhvr>
                                        <p:cTn id="10" dur="2000"/>
                                        <p:tgtEl>
                                          <p:spTgt spid="8500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5002"/>
                                        </p:tgtEl>
                                        <p:attrNameLst>
                                          <p:attrName>style.visibility</p:attrName>
                                        </p:attrNameLst>
                                      </p:cBhvr>
                                      <p:to>
                                        <p:strVal val="visible"/>
                                      </p:to>
                                    </p:set>
                                    <p:animEffect transition="in" filter="box(in)">
                                      <p:cBhvr>
                                        <p:cTn id="13" dur="2000"/>
                                        <p:tgtEl>
                                          <p:spTgt spid="85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390" y="393200"/>
            <a:ext cx="5168275" cy="523220"/>
          </a:xfrm>
          <a:prstGeom prst="rect">
            <a:avLst/>
          </a:prstGeom>
        </p:spPr>
        <p:txBody>
          <a:bodyPr wrap="square">
            <a:spAutoFit/>
          </a:bodyPr>
          <a:lstStyle/>
          <a:p>
            <a:r>
              <a:rPr lang="vi-VN" sz="2800" b="1" dirty="0">
                <a:solidFill>
                  <a:srgbClr val="FF3300"/>
                </a:solidFill>
              </a:rPr>
              <a:t>I. ĐỌC - TÌM HIỂU CHUNG</a:t>
            </a:r>
            <a:r>
              <a:rPr lang="vi-VN" sz="2800" dirty="0">
                <a:solidFill>
                  <a:srgbClr val="FF3300"/>
                </a:solidFill>
              </a:rPr>
              <a:t>:</a:t>
            </a:r>
            <a:endParaRPr lang="en-US" sz="2800" dirty="0">
              <a:solidFill>
                <a:srgbClr val="FF3300"/>
              </a:solidFill>
            </a:endParaRPr>
          </a:p>
        </p:txBody>
      </p:sp>
      <p:sp>
        <p:nvSpPr>
          <p:cNvPr id="3" name="Rectangle 2"/>
          <p:cNvSpPr/>
          <p:nvPr/>
        </p:nvSpPr>
        <p:spPr>
          <a:xfrm>
            <a:off x="170090" y="924465"/>
            <a:ext cx="5995703" cy="4185761"/>
          </a:xfrm>
          <a:prstGeom prst="rect">
            <a:avLst/>
          </a:prstGeom>
        </p:spPr>
        <p:txBody>
          <a:bodyPr wrap="square">
            <a:spAutoFit/>
          </a:bodyPr>
          <a:lstStyle/>
          <a:p>
            <a:pPr marL="514350" indent="-514350">
              <a:buAutoNum type="arabicPeriod"/>
            </a:pPr>
            <a:r>
              <a:rPr lang="pl-PL" sz="2800" b="1" dirty="0" smtClean="0"/>
              <a:t>Tác </a:t>
            </a:r>
            <a:r>
              <a:rPr lang="pl-PL" sz="2800" b="1" dirty="0"/>
              <a:t>giả</a:t>
            </a:r>
            <a:r>
              <a:rPr lang="pl-PL" sz="2800" dirty="0"/>
              <a:t> </a:t>
            </a:r>
            <a:r>
              <a:rPr lang="en-US" sz="2800" dirty="0" smtClean="0"/>
              <a:t>:</a:t>
            </a:r>
            <a:r>
              <a:rPr lang="pl-PL" sz="2800" dirty="0" smtClean="0"/>
              <a:t> </a:t>
            </a:r>
            <a:r>
              <a:rPr lang="pl-PL" sz="2800" dirty="0"/>
              <a:t>(SGK/11</a:t>
            </a:r>
            <a:r>
              <a:rPr lang="pl-PL" sz="2800" dirty="0" smtClean="0"/>
              <a:t>)</a:t>
            </a:r>
            <a:endParaRPr lang="en-US" sz="2800" dirty="0"/>
          </a:p>
          <a:p>
            <a:r>
              <a:rPr lang="en-US" sz="2800" dirty="0"/>
              <a:t>-</a:t>
            </a:r>
            <a:r>
              <a:rPr lang="pl-PL" sz="2800" dirty="0" smtClean="0"/>
              <a:t>Ét-môn-đô </a:t>
            </a:r>
            <a:r>
              <a:rPr lang="en-US" sz="2800" dirty="0" smtClean="0"/>
              <a:t>Đ</a:t>
            </a:r>
            <a:r>
              <a:rPr lang="pl-PL" sz="2800" dirty="0" smtClean="0"/>
              <a:t>ơ A-mi-xi (1846-1908) </a:t>
            </a:r>
            <a:endParaRPr lang="en-US" sz="2800" dirty="0" smtClean="0"/>
          </a:p>
          <a:p>
            <a:r>
              <a:rPr lang="en-US" altLang="en-US" sz="2800" dirty="0" smtClean="0">
                <a:solidFill>
                  <a:srgbClr val="333399"/>
                </a:solidFill>
              </a:rPr>
              <a:t>-</a:t>
            </a:r>
            <a:r>
              <a:rPr lang="en-US" altLang="en-US" sz="2800" dirty="0" err="1" smtClean="0">
                <a:solidFill>
                  <a:srgbClr val="333399"/>
                </a:solidFill>
              </a:rPr>
              <a:t>Quê</a:t>
            </a:r>
            <a:r>
              <a:rPr lang="en-US" altLang="en-US" sz="2800" dirty="0" smtClean="0">
                <a:solidFill>
                  <a:srgbClr val="333399"/>
                </a:solidFill>
              </a:rPr>
              <a:t>: </a:t>
            </a:r>
            <a:r>
              <a:rPr lang="en-US" altLang="en-US" sz="2800" dirty="0" err="1" smtClean="0">
                <a:solidFill>
                  <a:srgbClr val="333399"/>
                </a:solidFill>
              </a:rPr>
              <a:t>Xứ</a:t>
            </a:r>
            <a:r>
              <a:rPr lang="en-US" altLang="en-US" sz="2800" dirty="0" smtClean="0">
                <a:solidFill>
                  <a:srgbClr val="333399"/>
                </a:solidFill>
              </a:rPr>
              <a:t> Liguria </a:t>
            </a:r>
            <a:r>
              <a:rPr lang="en-US" altLang="en-US" sz="2800" dirty="0" err="1" smtClean="0">
                <a:solidFill>
                  <a:srgbClr val="333399"/>
                </a:solidFill>
              </a:rPr>
              <a:t>vùng</a:t>
            </a:r>
            <a:r>
              <a:rPr lang="en-US" altLang="en-US" sz="2800" dirty="0" smtClean="0">
                <a:solidFill>
                  <a:srgbClr val="333399"/>
                </a:solidFill>
              </a:rPr>
              <a:t> </a:t>
            </a:r>
            <a:r>
              <a:rPr lang="en-US" altLang="en-US" sz="2800" dirty="0" err="1" smtClean="0">
                <a:solidFill>
                  <a:srgbClr val="333399"/>
                </a:solidFill>
              </a:rPr>
              <a:t>biển</a:t>
            </a:r>
            <a:r>
              <a:rPr lang="en-US" altLang="en-US" sz="2800" dirty="0" smtClean="0">
                <a:solidFill>
                  <a:srgbClr val="333399"/>
                </a:solidFill>
              </a:rPr>
              <a:t> </a:t>
            </a:r>
            <a:r>
              <a:rPr lang="en-US" altLang="en-US" sz="2800" dirty="0" err="1" smtClean="0">
                <a:solidFill>
                  <a:srgbClr val="333399"/>
                </a:solidFill>
              </a:rPr>
              <a:t>Tây</a:t>
            </a:r>
            <a:r>
              <a:rPr lang="en-US" altLang="en-US" sz="2800" dirty="0" smtClean="0">
                <a:solidFill>
                  <a:srgbClr val="333399"/>
                </a:solidFill>
              </a:rPr>
              <a:t> </a:t>
            </a:r>
            <a:r>
              <a:rPr lang="en-US" altLang="en-US" sz="2800" dirty="0" err="1" smtClean="0">
                <a:solidFill>
                  <a:srgbClr val="333399"/>
                </a:solidFill>
              </a:rPr>
              <a:t>Bắc</a:t>
            </a:r>
            <a:r>
              <a:rPr lang="en-US" altLang="en-US" sz="2800" dirty="0" smtClean="0">
                <a:solidFill>
                  <a:srgbClr val="333399"/>
                </a:solidFill>
              </a:rPr>
              <a:t>,  </a:t>
            </a:r>
            <a:r>
              <a:rPr lang="en-US" altLang="en-US" sz="2800" dirty="0" err="1" smtClean="0">
                <a:solidFill>
                  <a:srgbClr val="333399"/>
                </a:solidFill>
              </a:rPr>
              <a:t>nước</a:t>
            </a:r>
            <a:r>
              <a:rPr lang="en-US" altLang="en-US" sz="2800" dirty="0" smtClean="0">
                <a:solidFill>
                  <a:srgbClr val="333399"/>
                </a:solidFill>
              </a:rPr>
              <a:t> Ý.</a:t>
            </a:r>
          </a:p>
          <a:p>
            <a:pPr eaLnBrk="1" hangingPunct="1">
              <a:buFontTx/>
              <a:buChar char="-"/>
            </a:pPr>
            <a:r>
              <a:rPr lang="en-US" altLang="en-US" sz="2800" dirty="0" smtClean="0">
                <a:solidFill>
                  <a:srgbClr val="333399"/>
                </a:solidFill>
              </a:rPr>
              <a:t> </a:t>
            </a:r>
            <a:r>
              <a:rPr lang="en-US" altLang="en-US" sz="2800" dirty="0" err="1" smtClean="0">
                <a:solidFill>
                  <a:srgbClr val="333399"/>
                </a:solidFill>
              </a:rPr>
              <a:t>Là</a:t>
            </a:r>
            <a:r>
              <a:rPr lang="en-US" altLang="en-US" sz="2800" dirty="0" smtClean="0">
                <a:solidFill>
                  <a:srgbClr val="333399"/>
                </a:solidFill>
              </a:rPr>
              <a:t> </a:t>
            </a:r>
            <a:r>
              <a:rPr lang="en-US" altLang="en-US" sz="2800" dirty="0" err="1" smtClean="0">
                <a:solidFill>
                  <a:srgbClr val="333399"/>
                </a:solidFill>
              </a:rPr>
              <a:t>nhà</a:t>
            </a:r>
            <a:r>
              <a:rPr lang="en-US" altLang="en-US" sz="2800" dirty="0" smtClean="0">
                <a:solidFill>
                  <a:srgbClr val="333399"/>
                </a:solidFill>
              </a:rPr>
              <a:t> </a:t>
            </a:r>
            <a:r>
              <a:rPr lang="en-US" altLang="en-US" sz="2800" dirty="0" err="1" smtClean="0">
                <a:solidFill>
                  <a:srgbClr val="333399"/>
                </a:solidFill>
              </a:rPr>
              <a:t>hoạt</a:t>
            </a:r>
            <a:r>
              <a:rPr lang="en-US" altLang="en-US" sz="2800" dirty="0" smtClean="0">
                <a:solidFill>
                  <a:srgbClr val="333399"/>
                </a:solidFill>
              </a:rPr>
              <a:t> </a:t>
            </a:r>
            <a:r>
              <a:rPr lang="en-US" altLang="en-US" sz="2800" dirty="0" err="1" smtClean="0">
                <a:solidFill>
                  <a:srgbClr val="333399"/>
                </a:solidFill>
              </a:rPr>
              <a:t>động</a:t>
            </a:r>
            <a:r>
              <a:rPr lang="en-US" altLang="en-US" sz="2800" dirty="0" smtClean="0">
                <a:solidFill>
                  <a:srgbClr val="333399"/>
                </a:solidFill>
              </a:rPr>
              <a:t> </a:t>
            </a:r>
            <a:r>
              <a:rPr lang="en-US" altLang="en-US" sz="2800" dirty="0" err="1" smtClean="0">
                <a:solidFill>
                  <a:srgbClr val="333399"/>
                </a:solidFill>
              </a:rPr>
              <a:t>xã</a:t>
            </a:r>
            <a:r>
              <a:rPr lang="en-US" altLang="en-US" sz="2800" dirty="0" smtClean="0">
                <a:solidFill>
                  <a:srgbClr val="333399"/>
                </a:solidFill>
              </a:rPr>
              <a:t> </a:t>
            </a:r>
            <a:r>
              <a:rPr lang="en-US" altLang="en-US" sz="2800" dirty="0" err="1" smtClean="0">
                <a:solidFill>
                  <a:srgbClr val="333399"/>
                </a:solidFill>
              </a:rPr>
              <a:t>hội</a:t>
            </a:r>
            <a:r>
              <a:rPr lang="en-US" altLang="en-US" sz="2800" dirty="0" smtClean="0">
                <a:solidFill>
                  <a:srgbClr val="333399"/>
                </a:solidFill>
              </a:rPr>
              <a:t>, </a:t>
            </a:r>
            <a:r>
              <a:rPr lang="en-US" altLang="en-US" sz="2800" b="1" dirty="0" err="1" smtClean="0">
                <a:solidFill>
                  <a:srgbClr val="333399"/>
                </a:solidFill>
              </a:rPr>
              <a:t>nhà</a:t>
            </a:r>
            <a:r>
              <a:rPr lang="en-US" altLang="en-US" sz="2800" b="1" dirty="0" smtClean="0">
                <a:solidFill>
                  <a:srgbClr val="333399"/>
                </a:solidFill>
              </a:rPr>
              <a:t> </a:t>
            </a:r>
            <a:r>
              <a:rPr lang="en-US" altLang="en-US" sz="2800" b="1" dirty="0" err="1" smtClean="0">
                <a:solidFill>
                  <a:srgbClr val="333399"/>
                </a:solidFill>
              </a:rPr>
              <a:t>văn</a:t>
            </a:r>
            <a:r>
              <a:rPr lang="en-US" altLang="en-US" sz="2800" b="1" dirty="0" smtClean="0">
                <a:solidFill>
                  <a:srgbClr val="333399"/>
                </a:solidFill>
              </a:rPr>
              <a:t> </a:t>
            </a:r>
            <a:r>
              <a:rPr lang="en-US" altLang="en-US" sz="2800" dirty="0" err="1" smtClean="0">
                <a:solidFill>
                  <a:srgbClr val="333399"/>
                </a:solidFill>
              </a:rPr>
              <a:t>lỗi</a:t>
            </a:r>
            <a:r>
              <a:rPr lang="en-US" altLang="en-US" sz="2800" dirty="0" smtClean="0">
                <a:solidFill>
                  <a:srgbClr val="333399"/>
                </a:solidFill>
              </a:rPr>
              <a:t> </a:t>
            </a:r>
            <a:r>
              <a:rPr lang="en-US" altLang="en-US" sz="2800" dirty="0" err="1" smtClean="0">
                <a:solidFill>
                  <a:srgbClr val="333399"/>
                </a:solidFill>
              </a:rPr>
              <a:t>lạc</a:t>
            </a:r>
            <a:r>
              <a:rPr lang="en-US" altLang="en-US" sz="2800" dirty="0" smtClean="0">
                <a:solidFill>
                  <a:srgbClr val="333399"/>
                </a:solidFill>
              </a:rPr>
              <a:t>, </a:t>
            </a:r>
            <a:r>
              <a:rPr lang="en-US" altLang="en-US" sz="2800" dirty="0" err="1" smtClean="0">
                <a:solidFill>
                  <a:srgbClr val="333399"/>
                </a:solidFill>
              </a:rPr>
              <a:t>giàu</a:t>
            </a:r>
            <a:r>
              <a:rPr lang="en-US" altLang="en-US" sz="2800" dirty="0" smtClean="0">
                <a:solidFill>
                  <a:srgbClr val="333399"/>
                </a:solidFill>
              </a:rPr>
              <a:t> </a:t>
            </a:r>
            <a:r>
              <a:rPr lang="en-US" altLang="en-US" sz="2800" dirty="0" err="1" smtClean="0">
                <a:solidFill>
                  <a:srgbClr val="333399"/>
                </a:solidFill>
              </a:rPr>
              <a:t>lòng</a:t>
            </a:r>
            <a:r>
              <a:rPr lang="en-US" altLang="en-US" sz="2800" dirty="0" smtClean="0">
                <a:solidFill>
                  <a:srgbClr val="333399"/>
                </a:solidFill>
              </a:rPr>
              <a:t> </a:t>
            </a:r>
            <a:r>
              <a:rPr lang="en-US" altLang="en-US" sz="2800" dirty="0" err="1" smtClean="0">
                <a:solidFill>
                  <a:srgbClr val="333399"/>
                </a:solidFill>
              </a:rPr>
              <a:t>nhân</a:t>
            </a:r>
            <a:r>
              <a:rPr lang="en-US" altLang="en-US" sz="2800" dirty="0" smtClean="0">
                <a:solidFill>
                  <a:srgbClr val="333399"/>
                </a:solidFill>
              </a:rPr>
              <a:t> </a:t>
            </a:r>
            <a:r>
              <a:rPr lang="en-US" altLang="en-US" sz="2800" dirty="0" err="1" smtClean="0">
                <a:solidFill>
                  <a:srgbClr val="333399"/>
                </a:solidFill>
              </a:rPr>
              <a:t>ái</a:t>
            </a:r>
            <a:r>
              <a:rPr lang="en-US" altLang="en-US" sz="2800" dirty="0" smtClean="0">
                <a:solidFill>
                  <a:srgbClr val="333399"/>
                </a:solidFill>
              </a:rPr>
              <a:t> (</a:t>
            </a:r>
            <a:r>
              <a:rPr lang="pl-PL" sz="2800" dirty="0" smtClean="0">
                <a:latin typeface="Times New Roman" panose="02020603050405020304" pitchFamily="18" charset="0"/>
                <a:cs typeface="Times New Roman" panose="02020603050405020304" pitchFamily="18" charset="0"/>
              </a:rPr>
              <a:t>tình thương và hạnh phúc của con người là lý tưởng và cảm hứng văn chương của ông</a:t>
            </a:r>
            <a:r>
              <a:rPr lang="en-US" sz="2800" dirty="0" smtClean="0">
                <a:latin typeface="Times New Roman" panose="02020603050405020304" pitchFamily="18" charset="0"/>
                <a:cs typeface="Times New Roman" panose="02020603050405020304" pitchFamily="18" charset="0"/>
              </a:rPr>
              <a:t>)</a:t>
            </a:r>
            <a:r>
              <a:rPr lang="en-US" altLang="en-US" sz="2800" dirty="0" smtClean="0">
                <a:solidFill>
                  <a:srgbClr val="333399"/>
                </a:solidFill>
                <a:latin typeface="Times New Roman" panose="02020603050405020304" pitchFamily="18" charset="0"/>
                <a:cs typeface="Times New Roman" panose="02020603050405020304" pitchFamily="18" charset="0"/>
              </a:rPr>
              <a:t> </a:t>
            </a:r>
          </a:p>
        </p:txBody>
      </p:sp>
      <p:pic>
        <p:nvPicPr>
          <p:cNvPr id="5" name="Picture 21" descr="deamic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794" y="0"/>
            <a:ext cx="2978205"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65794" y="4340785"/>
            <a:ext cx="2978206" cy="461665"/>
          </a:xfrm>
          <a:prstGeom prst="rect">
            <a:avLst/>
          </a:prstGeom>
          <a:solidFill>
            <a:schemeClr val="accent1">
              <a:lumMod val="60000"/>
              <a:lumOff val="40000"/>
            </a:schemeClr>
          </a:solidFill>
        </p:spPr>
        <p:txBody>
          <a:bodyPr wrap="square">
            <a:spAutoFit/>
          </a:bodyPr>
          <a:lstStyle/>
          <a:p>
            <a:r>
              <a:rPr lang="pl-PL" sz="2400" dirty="0" smtClean="0"/>
              <a:t>Edmondo De Amicis</a:t>
            </a:r>
            <a:endParaRPr lang="en-US" sz="2400" dirty="0"/>
          </a:p>
        </p:txBody>
      </p:sp>
      <p:sp>
        <p:nvSpPr>
          <p:cNvPr id="7" name="Rectangle 6"/>
          <p:cNvSpPr/>
          <p:nvPr/>
        </p:nvSpPr>
        <p:spPr>
          <a:xfrm>
            <a:off x="0" y="5219354"/>
            <a:ext cx="8973910" cy="1169551"/>
          </a:xfrm>
          <a:prstGeom prst="rect">
            <a:avLst/>
          </a:prstGeom>
        </p:spPr>
        <p:txBody>
          <a:bodyPr wrap="square">
            <a:spAutoFit/>
          </a:bodyPr>
          <a:lstStyle/>
          <a:p>
            <a:pPr eaLnBrk="1" hangingPunct="1"/>
            <a:r>
              <a:rPr lang="en-US" altLang="en-US" sz="2800" dirty="0" smtClean="0">
                <a:solidFill>
                  <a:srgbClr val="333399"/>
                </a:solidFill>
                <a:latin typeface="Times New Roman" panose="02020603050405020304" pitchFamily="18" charset="0"/>
                <a:cs typeface="Times New Roman" panose="02020603050405020304" pitchFamily="18" charset="0"/>
              </a:rPr>
              <a:t>-  </a:t>
            </a:r>
            <a:r>
              <a:rPr lang="en-US" altLang="en-US" sz="2800" dirty="0" err="1" smtClean="0">
                <a:solidFill>
                  <a:srgbClr val="333399"/>
                </a:solidFill>
                <a:latin typeface="Times New Roman" panose="02020603050405020304" pitchFamily="18" charset="0"/>
                <a:cs typeface="Times New Roman" panose="02020603050405020304" pitchFamily="18" charset="0"/>
              </a:rPr>
              <a:t>Ông</a:t>
            </a:r>
            <a:r>
              <a:rPr lang="en-US" altLang="en-US" sz="2800" dirty="0" smtClean="0">
                <a:solidFill>
                  <a:srgbClr val="333399"/>
                </a:solidFill>
                <a:latin typeface="Times New Roman" panose="02020603050405020304" pitchFamily="18" charset="0"/>
                <a:cs typeface="Times New Roman" panose="02020603050405020304" pitchFamily="18" charset="0"/>
              </a:rPr>
              <a:t> </a:t>
            </a:r>
            <a:r>
              <a:rPr lang="en-US" altLang="en-US" sz="2800" dirty="0" err="1" smtClean="0">
                <a:solidFill>
                  <a:srgbClr val="333399"/>
                </a:solidFill>
                <a:latin typeface="Times New Roman" panose="02020603050405020304" pitchFamily="18" charset="0"/>
                <a:cs typeface="Times New Roman" panose="02020603050405020304" pitchFamily="18" charset="0"/>
              </a:rPr>
              <a:t>có</a:t>
            </a:r>
            <a:r>
              <a:rPr lang="en-US" altLang="en-US" sz="2800" dirty="0" smtClean="0">
                <a:solidFill>
                  <a:srgbClr val="333399"/>
                </a:solidFill>
                <a:latin typeface="Times New Roman" panose="02020603050405020304" pitchFamily="18" charset="0"/>
                <a:cs typeface="Times New Roman" panose="02020603050405020304" pitchFamily="18" charset="0"/>
              </a:rPr>
              <a:t> </a:t>
            </a:r>
            <a:r>
              <a:rPr lang="en-US" altLang="en-US" sz="2800" dirty="0" err="1" smtClean="0">
                <a:solidFill>
                  <a:srgbClr val="333399"/>
                </a:solidFill>
                <a:latin typeface="Times New Roman" panose="02020603050405020304" pitchFamily="18" charset="0"/>
                <a:cs typeface="Times New Roman" panose="02020603050405020304" pitchFamily="18" charset="0"/>
              </a:rPr>
              <a:t>một</a:t>
            </a:r>
            <a:r>
              <a:rPr lang="en-US" altLang="en-US" sz="2800" dirty="0" smtClean="0">
                <a:solidFill>
                  <a:srgbClr val="333399"/>
                </a:solidFill>
                <a:latin typeface="Times New Roman" panose="02020603050405020304" pitchFamily="18" charset="0"/>
                <a:cs typeface="Times New Roman" panose="02020603050405020304" pitchFamily="18" charset="0"/>
              </a:rPr>
              <a:t> </a:t>
            </a:r>
            <a:r>
              <a:rPr lang="en-US" altLang="en-US" sz="2800" dirty="0" err="1" smtClean="0">
                <a:solidFill>
                  <a:srgbClr val="333399"/>
                </a:solidFill>
                <a:latin typeface="Times New Roman" panose="02020603050405020304" pitchFamily="18" charset="0"/>
                <a:cs typeface="Times New Roman" panose="02020603050405020304" pitchFamily="18" charset="0"/>
              </a:rPr>
              <a:t>sự</a:t>
            </a:r>
            <a:r>
              <a:rPr lang="en-US" altLang="en-US" sz="2800" dirty="0" smtClean="0">
                <a:solidFill>
                  <a:srgbClr val="333399"/>
                </a:solidFill>
                <a:latin typeface="Times New Roman" panose="02020603050405020304" pitchFamily="18" charset="0"/>
                <a:cs typeface="Times New Roman" panose="02020603050405020304" pitchFamily="18" charset="0"/>
              </a:rPr>
              <a:t> </a:t>
            </a:r>
            <a:r>
              <a:rPr lang="en-US" altLang="en-US" sz="2800" dirty="0" err="1" smtClean="0">
                <a:solidFill>
                  <a:srgbClr val="333399"/>
                </a:solidFill>
                <a:latin typeface="Times New Roman" panose="02020603050405020304" pitchFamily="18" charset="0"/>
                <a:cs typeface="Times New Roman" panose="02020603050405020304" pitchFamily="18" charset="0"/>
              </a:rPr>
              <a:t>nghiệp</a:t>
            </a:r>
            <a:r>
              <a:rPr lang="en-US" altLang="en-US" sz="2800" dirty="0" smtClean="0">
                <a:solidFill>
                  <a:srgbClr val="333399"/>
                </a:solidFill>
                <a:latin typeface="Times New Roman" panose="02020603050405020304" pitchFamily="18" charset="0"/>
                <a:cs typeface="Times New Roman" panose="02020603050405020304" pitchFamily="18" charset="0"/>
              </a:rPr>
              <a:t> </a:t>
            </a:r>
            <a:r>
              <a:rPr lang="en-US" altLang="en-US" sz="2800" dirty="0" err="1" smtClean="0">
                <a:solidFill>
                  <a:srgbClr val="333399"/>
                </a:solidFill>
                <a:latin typeface="Times New Roman" panose="02020603050405020304" pitchFamily="18" charset="0"/>
                <a:cs typeface="Times New Roman" panose="02020603050405020304" pitchFamily="18" charset="0"/>
              </a:rPr>
              <a:t>văn</a:t>
            </a:r>
            <a:r>
              <a:rPr lang="en-US" altLang="en-US" sz="2800" dirty="0" smtClean="0">
                <a:solidFill>
                  <a:srgbClr val="333399"/>
                </a:solidFill>
                <a:latin typeface="Times New Roman" panose="02020603050405020304" pitchFamily="18" charset="0"/>
                <a:cs typeface="Times New Roman" panose="02020603050405020304" pitchFamily="18" charset="0"/>
              </a:rPr>
              <a:t> </a:t>
            </a:r>
            <a:r>
              <a:rPr lang="en-US" altLang="en-US" sz="2800" dirty="0" err="1" smtClean="0">
                <a:solidFill>
                  <a:srgbClr val="333399"/>
                </a:solidFill>
                <a:latin typeface="Times New Roman" panose="02020603050405020304" pitchFamily="18" charset="0"/>
                <a:cs typeface="Times New Roman" panose="02020603050405020304" pitchFamily="18" charset="0"/>
              </a:rPr>
              <a:t>học</a:t>
            </a:r>
            <a:r>
              <a:rPr lang="en-US" altLang="en-US" sz="2800" dirty="0" smtClean="0">
                <a:solidFill>
                  <a:srgbClr val="333399"/>
                </a:solidFill>
                <a:latin typeface="Times New Roman" panose="02020603050405020304" pitchFamily="18" charset="0"/>
                <a:cs typeface="Times New Roman" panose="02020603050405020304" pitchFamily="18" charset="0"/>
              </a:rPr>
              <a:t> </a:t>
            </a:r>
            <a:r>
              <a:rPr lang="en-US" altLang="en-US" sz="2800" dirty="0" err="1" smtClean="0">
                <a:solidFill>
                  <a:srgbClr val="333399"/>
                </a:solidFill>
                <a:latin typeface="Times New Roman" panose="02020603050405020304" pitchFamily="18" charset="0"/>
                <a:cs typeface="Times New Roman" panose="02020603050405020304" pitchFamily="18" charset="0"/>
              </a:rPr>
              <a:t>đồ</a:t>
            </a:r>
            <a:r>
              <a:rPr lang="en-US" altLang="en-US" sz="2800" dirty="0" smtClean="0">
                <a:solidFill>
                  <a:srgbClr val="333399"/>
                </a:solidFill>
                <a:latin typeface="Times New Roman" panose="02020603050405020304" pitchFamily="18" charset="0"/>
                <a:cs typeface="Times New Roman" panose="02020603050405020304" pitchFamily="18" charset="0"/>
              </a:rPr>
              <a:t> </a:t>
            </a:r>
            <a:r>
              <a:rPr lang="en-US" altLang="en-US" sz="2800" dirty="0" err="1" smtClean="0">
                <a:solidFill>
                  <a:srgbClr val="333399"/>
                </a:solidFill>
                <a:latin typeface="Times New Roman" panose="02020603050405020304" pitchFamily="18" charset="0"/>
                <a:cs typeface="Times New Roman" panose="02020603050405020304" pitchFamily="18" charset="0"/>
              </a:rPr>
              <a:t>sộ</a:t>
            </a:r>
            <a:r>
              <a:rPr lang="en-US" altLang="en-US" sz="2800" dirty="0" smtClean="0">
                <a:solidFill>
                  <a:srgbClr val="333399"/>
                </a:solidFill>
                <a:latin typeface="Times New Roman" panose="02020603050405020304" pitchFamily="18" charset="0"/>
                <a:cs typeface="Times New Roman" panose="02020603050405020304" pitchFamily="18" charset="0"/>
              </a:rPr>
              <a:t> </a:t>
            </a:r>
            <a:r>
              <a:rPr lang="en-US" altLang="en-US" sz="2800" dirty="0" err="1" smtClean="0">
                <a:solidFill>
                  <a:srgbClr val="333399"/>
                </a:solidFill>
                <a:latin typeface="Times New Roman" panose="02020603050405020304" pitchFamily="18" charset="0"/>
                <a:cs typeface="Times New Roman" panose="02020603050405020304" pitchFamily="18" charset="0"/>
              </a:rPr>
              <a:t>gồm</a:t>
            </a:r>
            <a:r>
              <a:rPr lang="en-US" altLang="en-US" sz="2800" dirty="0" smtClean="0">
                <a:solidFill>
                  <a:srgbClr val="333399"/>
                </a:solidFill>
                <a:latin typeface="Times New Roman" panose="02020603050405020304" pitchFamily="18" charset="0"/>
                <a:cs typeface="Times New Roman" panose="02020603050405020304" pitchFamily="18" charset="0"/>
              </a:rPr>
              <a:t> </a:t>
            </a:r>
            <a:r>
              <a:rPr lang="en-US" altLang="en-US" sz="2800" dirty="0" err="1" smtClean="0">
                <a:solidFill>
                  <a:srgbClr val="333399"/>
                </a:solidFill>
                <a:latin typeface="Times New Roman" panose="02020603050405020304" pitchFamily="18" charset="0"/>
                <a:cs typeface="Times New Roman" panose="02020603050405020304" pitchFamily="18" charset="0"/>
              </a:rPr>
              <a:t>nhiều</a:t>
            </a:r>
            <a:r>
              <a:rPr lang="en-US" altLang="en-US" sz="2800" dirty="0" smtClean="0">
                <a:solidFill>
                  <a:srgbClr val="333399"/>
                </a:solidFill>
                <a:latin typeface="Times New Roman" panose="02020603050405020304" pitchFamily="18" charset="0"/>
                <a:cs typeface="Times New Roman" panose="02020603050405020304" pitchFamily="18" charset="0"/>
              </a:rPr>
              <a:t> </a:t>
            </a:r>
            <a:r>
              <a:rPr lang="en-US" altLang="en-US" sz="2800" dirty="0" err="1" smtClean="0">
                <a:solidFill>
                  <a:srgbClr val="333399"/>
                </a:solidFill>
                <a:latin typeface="Times New Roman" panose="02020603050405020304" pitchFamily="18" charset="0"/>
                <a:cs typeface="Times New Roman" panose="02020603050405020304" pitchFamily="18" charset="0"/>
              </a:rPr>
              <a:t>thể</a:t>
            </a:r>
            <a:r>
              <a:rPr lang="en-US" altLang="en-US" sz="2800" dirty="0" smtClean="0">
                <a:solidFill>
                  <a:srgbClr val="333399"/>
                </a:solidFill>
                <a:latin typeface="Times New Roman" panose="02020603050405020304" pitchFamily="18" charset="0"/>
                <a:cs typeface="Times New Roman" panose="02020603050405020304" pitchFamily="18" charset="0"/>
              </a:rPr>
              <a:t> </a:t>
            </a:r>
            <a:r>
              <a:rPr lang="en-US" altLang="en-US" sz="2800" dirty="0" err="1" smtClean="0">
                <a:solidFill>
                  <a:srgbClr val="333399"/>
                </a:solidFill>
                <a:latin typeface="Times New Roman" panose="02020603050405020304" pitchFamily="18" charset="0"/>
                <a:cs typeface="Times New Roman" panose="02020603050405020304" pitchFamily="18" charset="0"/>
              </a:rPr>
              <a:t>loại</a:t>
            </a:r>
            <a:r>
              <a:rPr lang="en-US" altLang="en-US" sz="2800" dirty="0" smtClean="0">
                <a:solidFill>
                  <a:srgbClr val="333399"/>
                </a:solidFill>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r>
              <a:rPr lang="pl-PL" sz="2800" dirty="0" smtClean="0"/>
              <a:t>- Tp tiêu biểu: (SGK)</a:t>
            </a:r>
            <a:endParaRPr lang="en-US" sz="2800" dirty="0"/>
          </a:p>
        </p:txBody>
      </p:sp>
    </p:spTree>
    <p:extLst>
      <p:ext uri="{BB962C8B-B14F-4D97-AF65-F5344CB8AC3E}">
        <p14:creationId xmlns:p14="http://schemas.microsoft.com/office/powerpoint/2010/main" val="4241661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8"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1000"/>
                                        <p:tgtEl>
                                          <p:spTgt spid="5"/>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p:cNvSpPr txBox="1">
            <a:spLocks noChangeArrowheads="1"/>
          </p:cNvSpPr>
          <p:nvPr/>
        </p:nvSpPr>
        <p:spPr bwMode="auto">
          <a:xfrm>
            <a:off x="0" y="0"/>
            <a:ext cx="8043863" cy="900113"/>
          </a:xfrm>
          <a:prstGeom prst="rect">
            <a:avLst/>
          </a:prstGeom>
          <a:solidFill>
            <a:schemeClr val="accent1">
              <a:lumMod val="60000"/>
              <a:lumOff val="40000"/>
            </a:schemeClr>
          </a:solidFill>
          <a:ln>
            <a:noFill/>
          </a:ln>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3600" b="1" u="sng" dirty="0">
                <a:solidFill>
                  <a:srgbClr val="FF3300"/>
                </a:solidFill>
                <a:latin typeface=".VnCentury Schoolbook" pitchFamily="34" charset="0"/>
              </a:rPr>
              <a:t>III. </a:t>
            </a:r>
            <a:r>
              <a:rPr lang="en-US" altLang="en-US" sz="3600" b="1" u="sng" dirty="0" smtClean="0">
                <a:solidFill>
                  <a:srgbClr val="FF3300"/>
                </a:solidFill>
                <a:latin typeface=".VnCentury Schoolbook" pitchFamily="34" charset="0"/>
              </a:rPr>
              <a:t>TỔNG KẾT</a:t>
            </a:r>
            <a:endParaRPr lang="en-US" altLang="en-US" sz="3600" b="1" u="sng" dirty="0">
              <a:solidFill>
                <a:srgbClr val="FF3300"/>
              </a:solidFill>
              <a:latin typeface=".VnCentury Schoolbook" pitchFamily="34" charset="0"/>
            </a:endParaRPr>
          </a:p>
        </p:txBody>
      </p:sp>
      <p:sp>
        <p:nvSpPr>
          <p:cNvPr id="86026" name="Text Box 10"/>
          <p:cNvSpPr txBox="1">
            <a:spLocks noChangeArrowheads="1"/>
          </p:cNvSpPr>
          <p:nvPr/>
        </p:nvSpPr>
        <p:spPr bwMode="auto">
          <a:xfrm>
            <a:off x="777875" y="1531938"/>
            <a:ext cx="8043863" cy="389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800" dirty="0">
                <a:solidFill>
                  <a:srgbClr val="333399"/>
                </a:solidFill>
              </a:rPr>
              <a:t>	      </a:t>
            </a:r>
            <a:r>
              <a:rPr lang="en-US" altLang="en-US" sz="2800" dirty="0" err="1">
                <a:solidFill>
                  <a:srgbClr val="333399"/>
                </a:solidFill>
              </a:rPr>
              <a:t>Với</a:t>
            </a:r>
            <a:r>
              <a:rPr lang="en-US" altLang="en-US" sz="2800" dirty="0">
                <a:solidFill>
                  <a:srgbClr val="333399"/>
                </a:solidFill>
              </a:rPr>
              <a:t> </a:t>
            </a:r>
            <a:r>
              <a:rPr lang="en-US" altLang="en-US" sz="2800" dirty="0" err="1">
                <a:solidFill>
                  <a:srgbClr val="333399"/>
                </a:solidFill>
              </a:rPr>
              <a:t>giọng</a:t>
            </a:r>
            <a:r>
              <a:rPr lang="en-US" altLang="en-US" sz="2800" dirty="0">
                <a:solidFill>
                  <a:srgbClr val="333399"/>
                </a:solidFill>
              </a:rPr>
              <a:t> </a:t>
            </a:r>
            <a:r>
              <a:rPr lang="en-US" altLang="en-US" sz="2800" dirty="0" err="1">
                <a:solidFill>
                  <a:srgbClr val="333399"/>
                </a:solidFill>
              </a:rPr>
              <a:t>văn</a:t>
            </a:r>
            <a:r>
              <a:rPr lang="en-US" altLang="en-US" sz="2800" dirty="0">
                <a:solidFill>
                  <a:srgbClr val="333399"/>
                </a:solidFill>
              </a:rPr>
              <a:t> </a:t>
            </a:r>
            <a:r>
              <a:rPr lang="en-US" altLang="en-US" sz="2800" dirty="0" err="1">
                <a:solidFill>
                  <a:srgbClr val="333399"/>
                </a:solidFill>
              </a:rPr>
              <a:t>tha</a:t>
            </a:r>
            <a:r>
              <a:rPr lang="en-US" altLang="en-US" sz="2800" dirty="0">
                <a:solidFill>
                  <a:srgbClr val="333399"/>
                </a:solidFill>
              </a:rPr>
              <a:t> </a:t>
            </a:r>
            <a:r>
              <a:rPr lang="en-US" altLang="en-US" sz="2800" dirty="0" err="1">
                <a:solidFill>
                  <a:srgbClr val="333399"/>
                </a:solidFill>
              </a:rPr>
              <a:t>thiết</a:t>
            </a:r>
            <a:r>
              <a:rPr lang="en-US" altLang="en-US" sz="2800" dirty="0">
                <a:solidFill>
                  <a:srgbClr val="333399"/>
                </a:solidFill>
              </a:rPr>
              <a:t> </a:t>
            </a:r>
            <a:r>
              <a:rPr lang="en-US" altLang="en-US" sz="2800" dirty="0" err="1">
                <a:solidFill>
                  <a:srgbClr val="333399"/>
                </a:solidFill>
              </a:rPr>
              <a:t>nhưng</a:t>
            </a:r>
            <a:r>
              <a:rPr lang="en-US" altLang="en-US" sz="2800" dirty="0">
                <a:solidFill>
                  <a:srgbClr val="333399"/>
                </a:solidFill>
              </a:rPr>
              <a:t> </a:t>
            </a:r>
            <a:r>
              <a:rPr lang="en-US" altLang="en-US" sz="2800" dirty="0" err="1">
                <a:solidFill>
                  <a:srgbClr val="333399"/>
                </a:solidFill>
              </a:rPr>
              <a:t>nghiêm</a:t>
            </a:r>
            <a:r>
              <a:rPr lang="en-US" altLang="en-US" sz="2800" dirty="0">
                <a:solidFill>
                  <a:srgbClr val="333399"/>
                </a:solidFill>
              </a:rPr>
              <a:t> </a:t>
            </a:r>
            <a:r>
              <a:rPr lang="en-US" altLang="en-US" sz="2800" dirty="0" err="1">
                <a:solidFill>
                  <a:srgbClr val="333399"/>
                </a:solidFill>
              </a:rPr>
              <a:t>cùng</a:t>
            </a:r>
            <a:r>
              <a:rPr lang="en-US" altLang="en-US" sz="2800" dirty="0">
                <a:solidFill>
                  <a:srgbClr val="333399"/>
                </a:solidFill>
              </a:rPr>
              <a:t> </a:t>
            </a:r>
            <a:r>
              <a:rPr lang="en-US" altLang="en-US" sz="2800" dirty="0" err="1">
                <a:solidFill>
                  <a:srgbClr val="333399"/>
                </a:solidFill>
              </a:rPr>
              <a:t>với</a:t>
            </a:r>
            <a:r>
              <a:rPr lang="en-US" altLang="en-US" sz="2800" dirty="0">
                <a:solidFill>
                  <a:srgbClr val="333399"/>
                </a:solidFill>
              </a:rPr>
              <a:t> </a:t>
            </a:r>
            <a:r>
              <a:rPr lang="en-US" altLang="en-US" sz="2800" dirty="0" err="1">
                <a:solidFill>
                  <a:srgbClr val="333399"/>
                </a:solidFill>
              </a:rPr>
              <a:t>cách</a:t>
            </a:r>
            <a:r>
              <a:rPr lang="en-US" altLang="en-US" sz="2800" dirty="0">
                <a:solidFill>
                  <a:srgbClr val="333399"/>
                </a:solidFill>
              </a:rPr>
              <a:t> </a:t>
            </a:r>
            <a:r>
              <a:rPr lang="en-US" altLang="en-US" sz="2800" dirty="0" err="1">
                <a:solidFill>
                  <a:srgbClr val="333399"/>
                </a:solidFill>
              </a:rPr>
              <a:t>diễn</a:t>
            </a:r>
            <a:r>
              <a:rPr lang="en-US" altLang="en-US" sz="2800" dirty="0">
                <a:solidFill>
                  <a:srgbClr val="333399"/>
                </a:solidFill>
              </a:rPr>
              <a:t> </a:t>
            </a:r>
            <a:r>
              <a:rPr lang="en-US" altLang="en-US" sz="2800" dirty="0" err="1">
                <a:solidFill>
                  <a:srgbClr val="333399"/>
                </a:solidFill>
              </a:rPr>
              <a:t>đạt</a:t>
            </a:r>
            <a:r>
              <a:rPr lang="en-US" altLang="en-US" sz="2800" dirty="0">
                <a:solidFill>
                  <a:srgbClr val="333399"/>
                </a:solidFill>
              </a:rPr>
              <a:t> </a:t>
            </a:r>
            <a:r>
              <a:rPr lang="en-US" altLang="en-US" sz="2800" dirty="0" err="1">
                <a:solidFill>
                  <a:srgbClr val="333399"/>
                </a:solidFill>
              </a:rPr>
              <a:t>độc</a:t>
            </a:r>
            <a:r>
              <a:rPr lang="en-US" altLang="en-US" sz="2800" dirty="0">
                <a:solidFill>
                  <a:srgbClr val="333399"/>
                </a:solidFill>
              </a:rPr>
              <a:t> </a:t>
            </a:r>
            <a:r>
              <a:rPr lang="en-US" altLang="en-US" sz="2800" dirty="0" err="1">
                <a:solidFill>
                  <a:srgbClr val="333399"/>
                </a:solidFill>
              </a:rPr>
              <a:t>đáo</a:t>
            </a:r>
            <a:r>
              <a:rPr lang="en-US" altLang="en-US" sz="2800" dirty="0">
                <a:solidFill>
                  <a:srgbClr val="333399"/>
                </a:solidFill>
              </a:rPr>
              <a:t>, </a:t>
            </a:r>
            <a:r>
              <a:rPr lang="en-US" altLang="en-US" sz="2800" dirty="0" err="1">
                <a:solidFill>
                  <a:srgbClr val="333399"/>
                </a:solidFill>
              </a:rPr>
              <a:t>Nhà</a:t>
            </a:r>
            <a:r>
              <a:rPr lang="en-US" altLang="en-US" sz="2800" dirty="0">
                <a:solidFill>
                  <a:srgbClr val="333399"/>
                </a:solidFill>
              </a:rPr>
              <a:t> </a:t>
            </a:r>
            <a:r>
              <a:rPr lang="en-US" altLang="en-US" sz="2800" dirty="0" err="1">
                <a:solidFill>
                  <a:srgbClr val="333399"/>
                </a:solidFill>
              </a:rPr>
              <a:t>văn</a:t>
            </a:r>
            <a:r>
              <a:rPr lang="en-US" altLang="en-US" sz="2800" dirty="0">
                <a:solidFill>
                  <a:srgbClr val="333399"/>
                </a:solidFill>
              </a:rPr>
              <a:t> </a:t>
            </a:r>
            <a:r>
              <a:rPr lang="en-US" altLang="en-US" sz="2800" dirty="0" err="1">
                <a:solidFill>
                  <a:srgbClr val="333399"/>
                </a:solidFill>
              </a:rPr>
              <a:t>đã</a:t>
            </a:r>
            <a:r>
              <a:rPr lang="en-US" altLang="en-US" sz="2800" dirty="0">
                <a:solidFill>
                  <a:srgbClr val="333399"/>
                </a:solidFill>
              </a:rPr>
              <a:t> </a:t>
            </a:r>
            <a:r>
              <a:rPr lang="en-US" altLang="en-US" sz="2800" dirty="0" err="1">
                <a:solidFill>
                  <a:srgbClr val="333399"/>
                </a:solidFill>
              </a:rPr>
              <a:t>giúp</a:t>
            </a:r>
            <a:r>
              <a:rPr lang="en-US" altLang="en-US" sz="2800" dirty="0">
                <a:solidFill>
                  <a:srgbClr val="333399"/>
                </a:solidFill>
              </a:rPr>
              <a:t> </a:t>
            </a:r>
            <a:r>
              <a:rPr lang="en-US" altLang="en-US" sz="2800" dirty="0" err="1">
                <a:solidFill>
                  <a:srgbClr val="333399"/>
                </a:solidFill>
              </a:rPr>
              <a:t>chúng</a:t>
            </a:r>
            <a:r>
              <a:rPr lang="en-US" altLang="en-US" sz="2800" dirty="0">
                <a:solidFill>
                  <a:srgbClr val="333399"/>
                </a:solidFill>
              </a:rPr>
              <a:t> ta </a:t>
            </a:r>
            <a:r>
              <a:rPr lang="en-US" altLang="en-US" sz="2800" dirty="0" err="1">
                <a:solidFill>
                  <a:srgbClr val="333399"/>
                </a:solidFill>
              </a:rPr>
              <a:t>cảm</a:t>
            </a:r>
            <a:r>
              <a:rPr lang="en-US" altLang="en-US" sz="2800" dirty="0">
                <a:solidFill>
                  <a:srgbClr val="333399"/>
                </a:solidFill>
              </a:rPr>
              <a:t> </a:t>
            </a:r>
            <a:r>
              <a:rPr lang="en-US" altLang="en-US" sz="2800" dirty="0" err="1">
                <a:solidFill>
                  <a:srgbClr val="333399"/>
                </a:solidFill>
              </a:rPr>
              <a:t>nhận</a:t>
            </a:r>
            <a:r>
              <a:rPr lang="en-US" altLang="en-US" sz="2800" dirty="0">
                <a:solidFill>
                  <a:srgbClr val="333399"/>
                </a:solidFill>
              </a:rPr>
              <a:t> </a:t>
            </a:r>
            <a:r>
              <a:rPr lang="en-US" altLang="en-US" sz="2800" dirty="0" err="1">
                <a:solidFill>
                  <a:srgbClr val="333399"/>
                </a:solidFill>
              </a:rPr>
              <a:t>được</a:t>
            </a:r>
            <a:r>
              <a:rPr lang="en-US" altLang="en-US" sz="2800" dirty="0">
                <a:solidFill>
                  <a:srgbClr val="333399"/>
                </a:solidFill>
              </a:rPr>
              <a:t> “</a:t>
            </a:r>
            <a:r>
              <a:rPr lang="en-US" altLang="en-US" sz="2800" dirty="0" err="1">
                <a:solidFill>
                  <a:srgbClr val="333399"/>
                </a:solidFill>
              </a:rPr>
              <a:t>Mẹ</a:t>
            </a:r>
            <a:r>
              <a:rPr lang="en-US" altLang="en-US" sz="2800" dirty="0">
                <a:solidFill>
                  <a:srgbClr val="333399"/>
                </a:solidFill>
              </a:rPr>
              <a:t> </a:t>
            </a:r>
            <a:r>
              <a:rPr lang="en-US" altLang="en-US" sz="2800" dirty="0" err="1">
                <a:solidFill>
                  <a:srgbClr val="333399"/>
                </a:solidFill>
              </a:rPr>
              <a:t>tôi</a:t>
            </a:r>
            <a:r>
              <a:rPr lang="en-US" altLang="en-US" sz="2800" dirty="0">
                <a:solidFill>
                  <a:srgbClr val="333399"/>
                </a:solidFill>
              </a:rPr>
              <a:t>” </a:t>
            </a:r>
            <a:r>
              <a:rPr lang="en-US" altLang="en-US" sz="2800" dirty="0" err="1">
                <a:solidFill>
                  <a:srgbClr val="333399"/>
                </a:solidFill>
              </a:rPr>
              <a:t>là</a:t>
            </a:r>
            <a:r>
              <a:rPr lang="en-US" altLang="en-US" sz="2800" dirty="0">
                <a:solidFill>
                  <a:srgbClr val="333399"/>
                </a:solidFill>
              </a:rPr>
              <a:t> </a:t>
            </a:r>
            <a:r>
              <a:rPr lang="en-US" altLang="en-US" sz="2800" dirty="0" err="1">
                <a:solidFill>
                  <a:srgbClr val="333399"/>
                </a:solidFill>
              </a:rPr>
              <a:t>bài</a:t>
            </a:r>
            <a:r>
              <a:rPr lang="en-US" altLang="en-US" sz="2800" dirty="0">
                <a:solidFill>
                  <a:srgbClr val="333399"/>
                </a:solidFill>
              </a:rPr>
              <a:t> ca </a:t>
            </a:r>
            <a:r>
              <a:rPr lang="en-US" altLang="en-US" sz="2800" dirty="0" err="1">
                <a:solidFill>
                  <a:srgbClr val="333399"/>
                </a:solidFill>
              </a:rPr>
              <a:t>tuyệt</a:t>
            </a:r>
            <a:r>
              <a:rPr lang="en-US" altLang="en-US" sz="2800" dirty="0">
                <a:solidFill>
                  <a:srgbClr val="333399"/>
                </a:solidFill>
              </a:rPr>
              <a:t> </a:t>
            </a:r>
            <a:r>
              <a:rPr lang="en-US" altLang="en-US" sz="2800" dirty="0" err="1">
                <a:solidFill>
                  <a:srgbClr val="333399"/>
                </a:solidFill>
              </a:rPr>
              <a:t>đẹp</a:t>
            </a:r>
            <a:r>
              <a:rPr lang="en-US" altLang="en-US" sz="2800" dirty="0">
                <a:solidFill>
                  <a:srgbClr val="333399"/>
                </a:solidFill>
              </a:rPr>
              <a:t>, ca </a:t>
            </a:r>
            <a:r>
              <a:rPr lang="en-US" altLang="en-US" sz="2800" dirty="0" err="1">
                <a:solidFill>
                  <a:srgbClr val="333399"/>
                </a:solidFill>
              </a:rPr>
              <a:t>ngợi</a:t>
            </a:r>
            <a:r>
              <a:rPr lang="en-US" altLang="en-US" sz="2800" dirty="0">
                <a:solidFill>
                  <a:srgbClr val="333399"/>
                </a:solidFill>
              </a:rPr>
              <a:t> </a:t>
            </a:r>
            <a:r>
              <a:rPr lang="en-US" altLang="en-US" sz="2800" dirty="0" err="1">
                <a:solidFill>
                  <a:srgbClr val="333399"/>
                </a:solidFill>
              </a:rPr>
              <a:t>vẻ</a:t>
            </a:r>
            <a:r>
              <a:rPr lang="en-US" altLang="en-US" sz="2800" dirty="0">
                <a:solidFill>
                  <a:srgbClr val="333399"/>
                </a:solidFill>
              </a:rPr>
              <a:t> </a:t>
            </a:r>
            <a:r>
              <a:rPr lang="en-US" altLang="en-US" sz="2800" dirty="0" err="1">
                <a:solidFill>
                  <a:srgbClr val="333399"/>
                </a:solidFill>
              </a:rPr>
              <a:t>đẹp</a:t>
            </a:r>
            <a:r>
              <a:rPr lang="en-US" altLang="en-US" sz="2800" dirty="0">
                <a:solidFill>
                  <a:srgbClr val="333399"/>
                </a:solidFill>
              </a:rPr>
              <a:t> </a:t>
            </a:r>
            <a:r>
              <a:rPr lang="en-US" altLang="en-US" sz="2800" dirty="0" err="1">
                <a:solidFill>
                  <a:srgbClr val="333399"/>
                </a:solidFill>
              </a:rPr>
              <a:t>cao</a:t>
            </a:r>
            <a:r>
              <a:rPr lang="en-US" altLang="en-US" sz="2800" dirty="0">
                <a:solidFill>
                  <a:srgbClr val="333399"/>
                </a:solidFill>
              </a:rPr>
              <a:t> </a:t>
            </a:r>
            <a:r>
              <a:rPr lang="en-US" altLang="en-US" sz="2800" dirty="0" err="1">
                <a:solidFill>
                  <a:srgbClr val="333399"/>
                </a:solidFill>
              </a:rPr>
              <a:t>cả</a:t>
            </a:r>
            <a:r>
              <a:rPr lang="en-US" altLang="en-US" sz="2800" dirty="0">
                <a:solidFill>
                  <a:srgbClr val="333399"/>
                </a:solidFill>
              </a:rPr>
              <a:t>, </a:t>
            </a:r>
            <a:r>
              <a:rPr lang="en-US" altLang="en-US" sz="2800" dirty="0" err="1">
                <a:solidFill>
                  <a:srgbClr val="333399"/>
                </a:solidFill>
              </a:rPr>
              <a:t>giàu</a:t>
            </a:r>
            <a:r>
              <a:rPr lang="en-US" altLang="en-US" sz="2800" dirty="0">
                <a:solidFill>
                  <a:srgbClr val="333399"/>
                </a:solidFill>
              </a:rPr>
              <a:t> </a:t>
            </a:r>
            <a:r>
              <a:rPr lang="en-US" altLang="en-US" sz="2800" dirty="0" err="1">
                <a:solidFill>
                  <a:srgbClr val="333399"/>
                </a:solidFill>
              </a:rPr>
              <a:t>đức</a:t>
            </a:r>
            <a:r>
              <a:rPr lang="en-US" altLang="en-US" sz="2800" dirty="0">
                <a:solidFill>
                  <a:srgbClr val="333399"/>
                </a:solidFill>
              </a:rPr>
              <a:t> hi </a:t>
            </a:r>
            <a:r>
              <a:rPr lang="en-US" altLang="en-US" sz="2800" dirty="0" err="1">
                <a:solidFill>
                  <a:srgbClr val="333399"/>
                </a:solidFill>
              </a:rPr>
              <a:t>sinh</a:t>
            </a:r>
            <a:r>
              <a:rPr lang="en-US" altLang="en-US" sz="2800" dirty="0">
                <a:solidFill>
                  <a:srgbClr val="333399"/>
                </a:solidFill>
              </a:rPr>
              <a:t> </a:t>
            </a:r>
            <a:r>
              <a:rPr lang="en-US" altLang="en-US" sz="2800" dirty="0" err="1">
                <a:solidFill>
                  <a:srgbClr val="333399"/>
                </a:solidFill>
              </a:rPr>
              <a:t>của</a:t>
            </a:r>
            <a:r>
              <a:rPr lang="en-US" altLang="en-US" sz="2800" dirty="0">
                <a:solidFill>
                  <a:srgbClr val="333399"/>
                </a:solidFill>
              </a:rPr>
              <a:t> </a:t>
            </a:r>
            <a:r>
              <a:rPr lang="en-US" altLang="en-US" sz="2800" dirty="0" err="1">
                <a:solidFill>
                  <a:srgbClr val="333399"/>
                </a:solidFill>
              </a:rPr>
              <a:t>người</a:t>
            </a:r>
            <a:r>
              <a:rPr lang="en-US" altLang="en-US" sz="2800" dirty="0">
                <a:solidFill>
                  <a:srgbClr val="333399"/>
                </a:solidFill>
              </a:rPr>
              <a:t> </a:t>
            </a:r>
            <a:r>
              <a:rPr lang="en-US" altLang="en-US" sz="2800" dirty="0" err="1">
                <a:solidFill>
                  <a:srgbClr val="333399"/>
                </a:solidFill>
              </a:rPr>
              <a:t>mẹ</a:t>
            </a:r>
            <a:r>
              <a:rPr lang="en-US" altLang="en-US" sz="2800" dirty="0">
                <a:solidFill>
                  <a:srgbClr val="333399"/>
                </a:solidFill>
              </a:rPr>
              <a:t>, </a:t>
            </a:r>
            <a:r>
              <a:rPr lang="en-US" altLang="en-US" sz="2800" dirty="0" err="1">
                <a:solidFill>
                  <a:srgbClr val="333399"/>
                </a:solidFill>
              </a:rPr>
              <a:t>vẻ</a:t>
            </a:r>
            <a:r>
              <a:rPr lang="en-US" altLang="en-US" sz="2800" dirty="0">
                <a:solidFill>
                  <a:srgbClr val="333399"/>
                </a:solidFill>
              </a:rPr>
              <a:t> </a:t>
            </a:r>
            <a:r>
              <a:rPr lang="en-US" altLang="en-US" sz="2800" dirty="0" err="1">
                <a:solidFill>
                  <a:srgbClr val="333399"/>
                </a:solidFill>
              </a:rPr>
              <a:t>đẹp</a:t>
            </a:r>
            <a:r>
              <a:rPr lang="en-US" altLang="en-US" sz="2800" dirty="0">
                <a:solidFill>
                  <a:srgbClr val="333399"/>
                </a:solidFill>
              </a:rPr>
              <a:t> </a:t>
            </a:r>
            <a:r>
              <a:rPr lang="en-US" altLang="en-US" sz="2800" dirty="0" err="1">
                <a:solidFill>
                  <a:srgbClr val="333399"/>
                </a:solidFill>
              </a:rPr>
              <a:t>mẫu</a:t>
            </a:r>
            <a:r>
              <a:rPr lang="en-US" altLang="en-US" sz="2800" dirty="0">
                <a:solidFill>
                  <a:srgbClr val="333399"/>
                </a:solidFill>
              </a:rPr>
              <a:t> </a:t>
            </a:r>
            <a:r>
              <a:rPr lang="en-US" altLang="en-US" sz="2800" dirty="0" err="1">
                <a:solidFill>
                  <a:srgbClr val="333399"/>
                </a:solidFill>
              </a:rPr>
              <a:t>mực</a:t>
            </a:r>
            <a:r>
              <a:rPr lang="en-US" altLang="en-US" sz="2800" dirty="0">
                <a:solidFill>
                  <a:srgbClr val="333399"/>
                </a:solidFill>
              </a:rPr>
              <a:t> </a:t>
            </a:r>
            <a:r>
              <a:rPr lang="en-US" altLang="en-US" sz="2800" dirty="0" err="1">
                <a:solidFill>
                  <a:srgbClr val="333399"/>
                </a:solidFill>
              </a:rPr>
              <a:t>của</a:t>
            </a:r>
            <a:r>
              <a:rPr lang="en-US" altLang="en-US" sz="2800" dirty="0">
                <a:solidFill>
                  <a:srgbClr val="333399"/>
                </a:solidFill>
              </a:rPr>
              <a:t> </a:t>
            </a:r>
            <a:r>
              <a:rPr lang="en-US" altLang="en-US" sz="2800" dirty="0" err="1">
                <a:solidFill>
                  <a:srgbClr val="333399"/>
                </a:solidFill>
              </a:rPr>
              <a:t>người</a:t>
            </a:r>
            <a:r>
              <a:rPr lang="en-US" altLang="en-US" sz="2800" dirty="0">
                <a:solidFill>
                  <a:srgbClr val="333399"/>
                </a:solidFill>
              </a:rPr>
              <a:t> cha </a:t>
            </a:r>
            <a:r>
              <a:rPr lang="en-US" altLang="en-US" sz="2800" dirty="0" err="1">
                <a:solidFill>
                  <a:srgbClr val="333399"/>
                </a:solidFill>
              </a:rPr>
              <a:t>và</a:t>
            </a:r>
            <a:r>
              <a:rPr lang="en-US" altLang="en-US" sz="2800" dirty="0">
                <a:solidFill>
                  <a:srgbClr val="333399"/>
                </a:solidFill>
              </a:rPr>
              <a:t> </a:t>
            </a:r>
            <a:r>
              <a:rPr lang="en-US" altLang="en-US" sz="2800" dirty="0" err="1">
                <a:solidFill>
                  <a:srgbClr val="333399"/>
                </a:solidFill>
              </a:rPr>
              <a:t>cho</a:t>
            </a:r>
            <a:r>
              <a:rPr lang="en-US" altLang="en-US" sz="2800" dirty="0">
                <a:solidFill>
                  <a:srgbClr val="333399"/>
                </a:solidFill>
              </a:rPr>
              <a:t> ta </a:t>
            </a:r>
            <a:r>
              <a:rPr lang="en-US" altLang="en-US" sz="2800" dirty="0" err="1">
                <a:solidFill>
                  <a:srgbClr val="333399"/>
                </a:solidFill>
              </a:rPr>
              <a:t>bài</a:t>
            </a:r>
            <a:r>
              <a:rPr lang="en-US" altLang="en-US" sz="2800" dirty="0">
                <a:solidFill>
                  <a:srgbClr val="333399"/>
                </a:solidFill>
              </a:rPr>
              <a:t> </a:t>
            </a:r>
            <a:r>
              <a:rPr lang="en-US" altLang="en-US" sz="2800" dirty="0" err="1">
                <a:solidFill>
                  <a:srgbClr val="333399"/>
                </a:solidFill>
              </a:rPr>
              <a:t>học</a:t>
            </a:r>
            <a:r>
              <a:rPr lang="en-US" altLang="en-US" sz="2800" dirty="0">
                <a:solidFill>
                  <a:srgbClr val="333399"/>
                </a:solidFill>
              </a:rPr>
              <a:t> </a:t>
            </a:r>
            <a:r>
              <a:rPr lang="en-US" altLang="en-US" sz="2800" dirty="0" err="1">
                <a:solidFill>
                  <a:srgbClr val="333399"/>
                </a:solidFill>
              </a:rPr>
              <a:t>sâu</a:t>
            </a:r>
            <a:r>
              <a:rPr lang="en-US" altLang="en-US" sz="2800" dirty="0">
                <a:solidFill>
                  <a:srgbClr val="333399"/>
                </a:solidFill>
              </a:rPr>
              <a:t> </a:t>
            </a:r>
            <a:r>
              <a:rPr lang="en-US" altLang="en-US" sz="2800" dirty="0" err="1">
                <a:solidFill>
                  <a:srgbClr val="333399"/>
                </a:solidFill>
              </a:rPr>
              <a:t>sắc</a:t>
            </a:r>
            <a:r>
              <a:rPr lang="en-US" altLang="en-US" sz="2800" dirty="0">
                <a:solidFill>
                  <a:srgbClr val="333399"/>
                </a:solidFill>
              </a:rPr>
              <a:t> </a:t>
            </a:r>
            <a:r>
              <a:rPr lang="en-US" altLang="en-US" sz="2800" dirty="0" err="1">
                <a:solidFill>
                  <a:srgbClr val="333399"/>
                </a:solidFill>
              </a:rPr>
              <a:t>về</a:t>
            </a:r>
            <a:r>
              <a:rPr lang="en-US" altLang="en-US" sz="2800" dirty="0">
                <a:solidFill>
                  <a:srgbClr val="333399"/>
                </a:solidFill>
              </a:rPr>
              <a:t> </a:t>
            </a:r>
            <a:r>
              <a:rPr lang="en-US" altLang="en-US" sz="2800" dirty="0" err="1">
                <a:solidFill>
                  <a:srgbClr val="333399"/>
                </a:solidFill>
              </a:rPr>
              <a:t>đạo</a:t>
            </a:r>
            <a:r>
              <a:rPr lang="en-US" altLang="en-US" sz="2800" dirty="0">
                <a:solidFill>
                  <a:srgbClr val="333399"/>
                </a:solidFill>
              </a:rPr>
              <a:t> </a:t>
            </a:r>
            <a:r>
              <a:rPr lang="en-US" altLang="en-US" sz="2800" dirty="0" err="1">
                <a:solidFill>
                  <a:srgbClr val="333399"/>
                </a:solidFill>
              </a:rPr>
              <a:t>làm</a:t>
            </a:r>
            <a:r>
              <a:rPr lang="en-US" altLang="en-US" sz="2800" dirty="0">
                <a:solidFill>
                  <a:srgbClr val="333399"/>
                </a:solidFill>
              </a:rPr>
              <a:t> con.</a:t>
            </a:r>
          </a:p>
          <a:p>
            <a:pPr eaLnBrk="1" hangingPunct="1"/>
            <a:endParaRPr lang="en-US" altLang="en-US" sz="2800" dirty="0">
              <a:solidFill>
                <a:srgbClr val="333399"/>
              </a:solidFill>
            </a:endParaRPr>
          </a:p>
          <a:p>
            <a:pPr eaLnBrk="1" hangingPunct="1"/>
            <a:r>
              <a:rPr lang="en-US" altLang="en-US" sz="2600" dirty="0">
                <a:solidFill>
                  <a:srgbClr val="333399"/>
                </a:solidFill>
              </a:rPr>
              <a:t> </a:t>
            </a:r>
          </a:p>
        </p:txBody>
      </p:sp>
      <p:sp>
        <p:nvSpPr>
          <p:cNvPr id="86027" name="Text Box 11"/>
          <p:cNvSpPr txBox="1">
            <a:spLocks noChangeArrowheads="1"/>
          </p:cNvSpPr>
          <p:nvPr/>
        </p:nvSpPr>
        <p:spPr bwMode="auto">
          <a:xfrm>
            <a:off x="1231900" y="4187825"/>
            <a:ext cx="7513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endParaRPr lang="en-US" altLang="en-US">
              <a:solidFill>
                <a:srgbClr val="0000FF"/>
              </a:solidFill>
            </a:endParaRPr>
          </a:p>
        </p:txBody>
      </p:sp>
    </p:spTree>
    <p:extLst>
      <p:ext uri="{BB962C8B-B14F-4D97-AF65-F5344CB8AC3E}">
        <p14:creationId xmlns:p14="http://schemas.microsoft.com/office/powerpoint/2010/main" val="2388298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6019"/>
                                        </p:tgtEl>
                                        <p:attrNameLst>
                                          <p:attrName>style.visibility</p:attrName>
                                        </p:attrNameLst>
                                      </p:cBhvr>
                                      <p:to>
                                        <p:strVal val="visible"/>
                                      </p:to>
                                    </p:set>
                                    <p:animEffect transition="in" filter="box(in)">
                                      <p:cBhvr>
                                        <p:cTn id="7" dur="500"/>
                                        <p:tgtEl>
                                          <p:spTgt spid="860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6026"/>
                                        </p:tgtEl>
                                        <p:attrNameLst>
                                          <p:attrName>style.visibility</p:attrName>
                                        </p:attrNameLst>
                                      </p:cBhvr>
                                      <p:to>
                                        <p:strVal val="visible"/>
                                      </p:to>
                                    </p:set>
                                    <p:animEffect transition="in" filter="checkerboard(across)">
                                      <p:cBhvr>
                                        <p:cTn id="12" dur="500"/>
                                        <p:tgtEl>
                                          <p:spTgt spid="860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nodePh="1">
                                  <p:stCondLst>
                                    <p:cond delay="0"/>
                                  </p:stCondLst>
                                  <p:endCondLst>
                                    <p:cond evt="begin" delay="0">
                                      <p:tn val="15"/>
                                    </p:cond>
                                  </p:endCondLst>
                                  <p:childTnLst>
                                    <p:set>
                                      <p:cBhvr>
                                        <p:cTn id="16" dur="1" fill="hold">
                                          <p:stCondLst>
                                            <p:cond delay="0"/>
                                          </p:stCondLst>
                                        </p:cTn>
                                        <p:tgtEl>
                                          <p:spTgt spid="86027"/>
                                        </p:tgtEl>
                                        <p:attrNameLst>
                                          <p:attrName>style.visibility</p:attrName>
                                        </p:attrNameLst>
                                      </p:cBhvr>
                                      <p:to>
                                        <p:strVal val="visible"/>
                                      </p:to>
                                    </p:set>
                                    <p:anim calcmode="lin" valueType="num">
                                      <p:cBhvr>
                                        <p:cTn id="17" dur="1000" fill="hold"/>
                                        <p:tgtEl>
                                          <p:spTgt spid="86027"/>
                                        </p:tgtEl>
                                        <p:attrNameLst>
                                          <p:attrName>ppt_w</p:attrName>
                                        </p:attrNameLst>
                                      </p:cBhvr>
                                      <p:tavLst>
                                        <p:tav tm="0">
                                          <p:val>
                                            <p:strVal val="#ppt_w*0.70"/>
                                          </p:val>
                                        </p:tav>
                                        <p:tav tm="100000">
                                          <p:val>
                                            <p:strVal val="#ppt_w"/>
                                          </p:val>
                                        </p:tav>
                                      </p:tavLst>
                                    </p:anim>
                                    <p:anim calcmode="lin" valueType="num">
                                      <p:cBhvr>
                                        <p:cTn id="18" dur="1000" fill="hold"/>
                                        <p:tgtEl>
                                          <p:spTgt spid="86027"/>
                                        </p:tgtEl>
                                        <p:attrNameLst>
                                          <p:attrName>ppt_h</p:attrName>
                                        </p:attrNameLst>
                                      </p:cBhvr>
                                      <p:tavLst>
                                        <p:tav tm="0">
                                          <p:val>
                                            <p:strVal val="#ppt_h"/>
                                          </p:val>
                                        </p:tav>
                                        <p:tav tm="100000">
                                          <p:val>
                                            <p:strVal val="#ppt_h"/>
                                          </p:val>
                                        </p:tav>
                                      </p:tavLst>
                                    </p:anim>
                                    <p:animEffect transition="in" filter="fade">
                                      <p:cBhvr>
                                        <p:cTn id="19" dur="1000"/>
                                        <p:tgtEl>
                                          <p:spTgt spid="86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animBg="1"/>
      <p:bldP spid="86026" grpId="0"/>
      <p:bldP spid="860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50" name="Text Box 10"/>
          <p:cNvSpPr txBox="1">
            <a:spLocks noChangeArrowheads="1"/>
          </p:cNvSpPr>
          <p:nvPr/>
        </p:nvSpPr>
        <p:spPr bwMode="auto">
          <a:xfrm>
            <a:off x="701675" y="2366963"/>
            <a:ext cx="7437438"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600">
                <a:solidFill>
                  <a:srgbClr val="333399"/>
                </a:solidFill>
              </a:rPr>
              <a:t>     a. Em biết những câu ca dao, bài hát nào ngợi ca tấm lòng cha mẹ dành cho con cái, con cái dành cho cha mẹ? </a:t>
            </a:r>
          </a:p>
        </p:txBody>
      </p:sp>
      <p:sp>
        <p:nvSpPr>
          <p:cNvPr id="87053" name="Text Box 13"/>
          <p:cNvSpPr txBox="1">
            <a:spLocks noChangeArrowheads="1"/>
          </p:cNvSpPr>
          <p:nvPr/>
        </p:nvSpPr>
        <p:spPr bwMode="auto">
          <a:xfrm>
            <a:off x="650875" y="4187825"/>
            <a:ext cx="7816850"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600">
                <a:solidFill>
                  <a:srgbClr val="333399"/>
                </a:solidFill>
              </a:rPr>
              <a:t>      b. Hãy hát một bài mà em thích về người mẹ (học sinh tự thể hiện).</a:t>
            </a:r>
          </a:p>
          <a:p>
            <a:pPr eaLnBrk="1" hangingPunct="1"/>
            <a:endParaRPr lang="en-US" altLang="en-US" sz="2600">
              <a:solidFill>
                <a:srgbClr val="333399"/>
              </a:solidFill>
            </a:endParaRPr>
          </a:p>
        </p:txBody>
      </p:sp>
      <p:sp>
        <p:nvSpPr>
          <p:cNvPr id="87054" name="Text Box 14"/>
          <p:cNvSpPr txBox="1">
            <a:spLocks noChangeArrowheads="1"/>
          </p:cNvSpPr>
          <p:nvPr/>
        </p:nvSpPr>
        <p:spPr bwMode="auto">
          <a:xfrm>
            <a:off x="549275" y="1277938"/>
            <a:ext cx="79692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a:solidFill>
                  <a:srgbClr val="333399"/>
                </a:solidFill>
              </a:rPr>
              <a:t>Ai giỏi hơn </a:t>
            </a:r>
            <a:r>
              <a:rPr lang="en-US" altLang="en-US" sz="2400" i="1">
                <a:solidFill>
                  <a:srgbClr val="333399"/>
                </a:solidFill>
              </a:rPr>
              <a:t>( Học sinh chọn một trong hai yêu cầu sau để  trình bày </a:t>
            </a:r>
            <a:r>
              <a:rPr lang="en-US" altLang="en-US" sz="2400">
                <a:solidFill>
                  <a:srgbClr val="333399"/>
                </a:solidFill>
              </a:rPr>
              <a:t>)</a:t>
            </a:r>
          </a:p>
        </p:txBody>
      </p:sp>
      <p:sp>
        <p:nvSpPr>
          <p:cNvPr id="87056" name="AutoShape 16"/>
          <p:cNvSpPr>
            <a:spLocks noChangeArrowheads="1"/>
          </p:cNvSpPr>
          <p:nvPr/>
        </p:nvSpPr>
        <p:spPr bwMode="auto">
          <a:xfrm>
            <a:off x="322263" y="263525"/>
            <a:ext cx="2049462" cy="509588"/>
          </a:xfrm>
          <a:prstGeom prst="roundRect">
            <a:avLst>
              <a:gd name="adj" fmla="val 16667"/>
            </a:avLst>
          </a:prstGeom>
          <a:solidFill>
            <a:srgbClr val="5DA824">
              <a:alpha val="52156"/>
            </a:srgbClr>
          </a:solidFill>
          <a:ln w="57150" cmpd="thickThin" algn="ctr">
            <a:solidFill>
              <a:srgbClr val="4A851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b="1" dirty="0" smtClean="0">
                <a:solidFill>
                  <a:srgbClr val="FF6600"/>
                </a:solidFill>
              </a:rPr>
              <a:t> </a:t>
            </a:r>
            <a:r>
              <a:rPr lang="en-US" altLang="en-US" sz="2400" b="1" dirty="0" err="1">
                <a:solidFill>
                  <a:srgbClr val="FF6600"/>
                </a:solidFill>
              </a:rPr>
              <a:t>Bài</a:t>
            </a:r>
            <a:r>
              <a:rPr lang="en-US" altLang="en-US" sz="2400" b="1" dirty="0">
                <a:solidFill>
                  <a:srgbClr val="FF6600"/>
                </a:solidFill>
              </a:rPr>
              <a:t> </a:t>
            </a:r>
            <a:r>
              <a:rPr lang="en-US" altLang="en-US" sz="2400" b="1" dirty="0" err="1">
                <a:solidFill>
                  <a:srgbClr val="FF6600"/>
                </a:solidFill>
              </a:rPr>
              <a:t>tập</a:t>
            </a:r>
            <a:r>
              <a:rPr lang="en-US" altLang="en-US" sz="2400" b="1" dirty="0">
                <a:solidFill>
                  <a:srgbClr val="FF6600"/>
                </a:solidFill>
              </a:rPr>
              <a:t> 1:</a:t>
            </a:r>
            <a:endParaRPr lang="en-US" altLang="en-US" sz="2400" b="1" dirty="0">
              <a:solidFill>
                <a:srgbClr val="C44F00"/>
              </a:solidFill>
            </a:endParaRPr>
          </a:p>
        </p:txBody>
      </p:sp>
      <p:pic>
        <p:nvPicPr>
          <p:cNvPr id="87057" name="Me yeu.wma">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669338" y="6357938"/>
            <a:ext cx="43656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381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7056"/>
                                        </p:tgtEl>
                                        <p:attrNameLst>
                                          <p:attrName>style.visibility</p:attrName>
                                        </p:attrNameLst>
                                      </p:cBhvr>
                                      <p:to>
                                        <p:strVal val="visible"/>
                                      </p:to>
                                    </p:set>
                                    <p:animEffect transition="in" filter="dissolve">
                                      <p:cBhvr>
                                        <p:cTn id="7" dur="500"/>
                                        <p:tgtEl>
                                          <p:spTgt spid="8705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7054"/>
                                        </p:tgtEl>
                                        <p:attrNameLst>
                                          <p:attrName>style.visibility</p:attrName>
                                        </p:attrNameLst>
                                      </p:cBhvr>
                                      <p:to>
                                        <p:strVal val="visible"/>
                                      </p:to>
                                    </p:set>
                                    <p:animEffect transition="in" filter="fade">
                                      <p:cBhvr>
                                        <p:cTn id="10" dur="1000"/>
                                        <p:tgtEl>
                                          <p:spTgt spid="87054"/>
                                        </p:tgtEl>
                                      </p:cBhvr>
                                    </p:animEffect>
                                    <p:anim calcmode="lin" valueType="num">
                                      <p:cBhvr>
                                        <p:cTn id="11" dur="1000" fill="hold"/>
                                        <p:tgtEl>
                                          <p:spTgt spid="87054"/>
                                        </p:tgtEl>
                                        <p:attrNameLst>
                                          <p:attrName>ppt_x</p:attrName>
                                        </p:attrNameLst>
                                      </p:cBhvr>
                                      <p:tavLst>
                                        <p:tav tm="0">
                                          <p:val>
                                            <p:strVal val="#ppt_x"/>
                                          </p:val>
                                        </p:tav>
                                        <p:tav tm="100000">
                                          <p:val>
                                            <p:strVal val="#ppt_x"/>
                                          </p:val>
                                        </p:tav>
                                      </p:tavLst>
                                    </p:anim>
                                    <p:anim calcmode="lin" valueType="num">
                                      <p:cBhvr>
                                        <p:cTn id="12" dur="1000" fill="hold"/>
                                        <p:tgtEl>
                                          <p:spTgt spid="87054"/>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1000"/>
                            </p:stCondLst>
                            <p:childTnLst>
                              <p:par>
                                <p:cTn id="14" presetID="16" presetClass="entr" presetSubtype="26" fill="hold" grpId="0" nodeType="afterEffect">
                                  <p:stCondLst>
                                    <p:cond delay="0"/>
                                  </p:stCondLst>
                                  <p:childTnLst>
                                    <p:set>
                                      <p:cBhvr>
                                        <p:cTn id="15" dur="1" fill="hold">
                                          <p:stCondLst>
                                            <p:cond delay="0"/>
                                          </p:stCondLst>
                                        </p:cTn>
                                        <p:tgtEl>
                                          <p:spTgt spid="87050"/>
                                        </p:tgtEl>
                                        <p:attrNameLst>
                                          <p:attrName>style.visibility</p:attrName>
                                        </p:attrNameLst>
                                      </p:cBhvr>
                                      <p:to>
                                        <p:strVal val="visible"/>
                                      </p:to>
                                    </p:set>
                                    <p:animEffect transition="in" filter="barn(inHorizontal)">
                                      <p:cBhvr>
                                        <p:cTn id="16" dur="500"/>
                                        <p:tgtEl>
                                          <p:spTgt spid="87050"/>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87053"/>
                                        </p:tgtEl>
                                        <p:attrNameLst>
                                          <p:attrName>style.visibility</p:attrName>
                                        </p:attrNameLst>
                                      </p:cBhvr>
                                      <p:to>
                                        <p:strVal val="visible"/>
                                      </p:to>
                                    </p:set>
                                    <p:anim calcmode="lin" valueType="num">
                                      <p:cBhvr>
                                        <p:cTn id="19" dur="1000" fill="hold"/>
                                        <p:tgtEl>
                                          <p:spTgt spid="87053"/>
                                        </p:tgtEl>
                                        <p:attrNameLst>
                                          <p:attrName>ppt_w</p:attrName>
                                        </p:attrNameLst>
                                      </p:cBhvr>
                                      <p:tavLst>
                                        <p:tav tm="0">
                                          <p:val>
                                            <p:strVal val="#ppt_w+.3"/>
                                          </p:val>
                                        </p:tav>
                                        <p:tav tm="100000">
                                          <p:val>
                                            <p:strVal val="#ppt_w"/>
                                          </p:val>
                                        </p:tav>
                                      </p:tavLst>
                                    </p:anim>
                                    <p:anim calcmode="lin" valueType="num">
                                      <p:cBhvr>
                                        <p:cTn id="20" dur="1000" fill="hold"/>
                                        <p:tgtEl>
                                          <p:spTgt spid="87053"/>
                                        </p:tgtEl>
                                        <p:attrNameLst>
                                          <p:attrName>ppt_h</p:attrName>
                                        </p:attrNameLst>
                                      </p:cBhvr>
                                      <p:tavLst>
                                        <p:tav tm="0">
                                          <p:val>
                                            <p:strVal val="#ppt_h"/>
                                          </p:val>
                                        </p:tav>
                                        <p:tav tm="100000">
                                          <p:val>
                                            <p:strVal val="#ppt_h"/>
                                          </p:val>
                                        </p:tav>
                                      </p:tavLst>
                                    </p:anim>
                                    <p:animEffect transition="in" filter="fade">
                                      <p:cBhvr>
                                        <p:cTn id="21" dur="1000"/>
                                        <p:tgtEl>
                                          <p:spTgt spid="87053"/>
                                        </p:tgtEl>
                                      </p:cBhvr>
                                    </p:animEffect>
                                  </p:childTnLst>
                                </p:cTn>
                              </p:par>
                              <p:par>
                                <p:cTn id="22" presetID="42" presetClass="entr" presetSubtype="0" fill="hold" nodeType="withEffect">
                                  <p:stCondLst>
                                    <p:cond delay="0"/>
                                  </p:stCondLst>
                                  <p:childTnLst>
                                    <p:set>
                                      <p:cBhvr>
                                        <p:cTn id="23" dur="1" fill="hold">
                                          <p:stCondLst>
                                            <p:cond delay="0"/>
                                          </p:stCondLst>
                                        </p:cTn>
                                        <p:tgtEl>
                                          <p:spTgt spid="87057"/>
                                        </p:tgtEl>
                                        <p:attrNameLst>
                                          <p:attrName>style.visibility</p:attrName>
                                        </p:attrNameLst>
                                      </p:cBhvr>
                                      <p:to>
                                        <p:strVal val="visible"/>
                                      </p:to>
                                    </p:set>
                                    <p:animEffect transition="in" filter="fade">
                                      <p:cBhvr>
                                        <p:cTn id="24" dur="1000"/>
                                        <p:tgtEl>
                                          <p:spTgt spid="87057"/>
                                        </p:tgtEl>
                                      </p:cBhvr>
                                    </p:animEffect>
                                    <p:anim calcmode="lin" valueType="num">
                                      <p:cBhvr>
                                        <p:cTn id="25" dur="1000" fill="hold"/>
                                        <p:tgtEl>
                                          <p:spTgt spid="87057"/>
                                        </p:tgtEl>
                                        <p:attrNameLst>
                                          <p:attrName>ppt_x</p:attrName>
                                        </p:attrNameLst>
                                      </p:cBhvr>
                                      <p:tavLst>
                                        <p:tav tm="0">
                                          <p:val>
                                            <p:strVal val="#ppt_x"/>
                                          </p:val>
                                        </p:tav>
                                        <p:tav tm="100000">
                                          <p:val>
                                            <p:strVal val="#ppt_x"/>
                                          </p:val>
                                        </p:tav>
                                      </p:tavLst>
                                    </p:anim>
                                    <p:anim calcmode="lin" valueType="num">
                                      <p:cBhvr>
                                        <p:cTn id="26" dur="1000" fill="hold"/>
                                        <p:tgtEl>
                                          <p:spTgt spid="87057"/>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mediacall" presetSubtype="0" fill="hold" nodeType="clickEffect">
                                  <p:stCondLst>
                                    <p:cond delay="0"/>
                                  </p:stCondLst>
                                  <p:childTnLst>
                                    <p:cmd type="call" cmd="playFrom(0.0)">
                                      <p:cBhvr>
                                        <p:cTn id="30" dur="294360" fill="hold"/>
                                        <p:tgtEl>
                                          <p:spTgt spid="8705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31" repeatCount="indefinite" fill="hold" display="0">
                  <p:stCondLst>
                    <p:cond delay="indefinite"/>
                  </p:stCondLst>
                  <p:endCondLst>
                    <p:cond evt="onPrev" delay="0">
                      <p:tgtEl>
                        <p:sldTgt/>
                      </p:tgtEl>
                    </p:cond>
                    <p:cond evt="onStopAudio" delay="0">
                      <p:tgtEl>
                        <p:sldTgt/>
                      </p:tgtEl>
                    </p:cond>
                    <p:cond evt="onNext" delay="0">
                      <p:tgtEl>
                        <p:sldTgt/>
                      </p:tgtEl>
                    </p:cond>
                  </p:endCondLst>
                </p:cTn>
                <p:tgtEl>
                  <p:spTgt spid="87057"/>
                </p:tgtEl>
              </p:cMediaNode>
            </p:audio>
          </p:childTnLst>
        </p:cTn>
      </p:par>
    </p:tnLst>
    <p:bldLst>
      <p:bldP spid="87050" grpId="0"/>
      <p:bldP spid="87053" grpId="0"/>
      <p:bldP spid="87054" grpId="0"/>
      <p:bldP spid="870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           </a:t>
            </a:r>
            <a:r>
              <a:rPr lang="en-US" altLang="en-US" b="1" smtClean="0">
                <a:solidFill>
                  <a:srgbClr val="7030A0"/>
                </a:solidFill>
              </a:rPr>
              <a:t>HÁT VỀ MẸ</a:t>
            </a:r>
          </a:p>
        </p:txBody>
      </p:sp>
      <p:pic>
        <p:nvPicPr>
          <p:cNvPr id="3" name="Arirang Karaoke 53671 Bàn Tay Mẹ (Official).mp4">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503238" y="1290638"/>
            <a:ext cx="8318500" cy="5143500"/>
          </a:xfrm>
        </p:spPr>
      </p:pic>
    </p:spTree>
    <p:extLst>
      <p:ext uri="{BB962C8B-B14F-4D97-AF65-F5344CB8AC3E}">
        <p14:creationId xmlns:p14="http://schemas.microsoft.com/office/powerpoint/2010/main" val="3103336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descr="spring-flow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3" name="AutoShape 9"/>
          <p:cNvSpPr>
            <a:spLocks noChangeArrowheads="1"/>
          </p:cNvSpPr>
          <p:nvPr/>
        </p:nvSpPr>
        <p:spPr bwMode="auto">
          <a:xfrm>
            <a:off x="777875" y="415925"/>
            <a:ext cx="2536825" cy="509588"/>
          </a:xfrm>
          <a:prstGeom prst="roundRect">
            <a:avLst>
              <a:gd name="adj" fmla="val 16667"/>
            </a:avLst>
          </a:prstGeom>
          <a:solidFill>
            <a:srgbClr val="5DA824">
              <a:alpha val="52156"/>
            </a:srgbClr>
          </a:solidFill>
          <a:ln w="57150" cmpd="thickThin" algn="ctr">
            <a:solidFill>
              <a:srgbClr val="4A851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b="1">
                <a:solidFill>
                  <a:srgbClr val="FF6600"/>
                </a:solidFill>
              </a:rPr>
              <a:t>3. Bài tập 2</a:t>
            </a:r>
            <a:endParaRPr lang="en-US" altLang="en-US" sz="2400" b="1">
              <a:solidFill>
                <a:srgbClr val="C44F00"/>
              </a:solidFill>
            </a:endParaRPr>
          </a:p>
        </p:txBody>
      </p:sp>
    </p:spTree>
    <p:controls>
      <mc:AlternateContent xmlns:mc="http://schemas.openxmlformats.org/markup-compatibility/2006">
        <mc:Choice xmlns:v="urn:schemas-microsoft-com:vml" Requires="v">
          <p:control spid="4102" name="ShockwaveFlash1" r:id="rId2" imgW="8728428" imgH="5539926"/>
        </mc:Choice>
        <mc:Fallback>
          <p:control name="ShockwaveFlash1" r:id="rId2" imgW="8728428" imgH="5539926">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741363" y="1076325"/>
                  <a:ext cx="9885363" cy="6299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87176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8313"/>
                                        </p:tgtEl>
                                        <p:attrNameLst>
                                          <p:attrName>style.visibility</p:attrName>
                                        </p:attrNameLst>
                                      </p:cBhvr>
                                      <p:to>
                                        <p:strVal val="visible"/>
                                      </p:to>
                                    </p:set>
                                    <p:animEffect transition="in" filter="dissolve">
                                      <p:cBhvr>
                                        <p:cTn id="7" dur="500"/>
                                        <p:tgtEl>
                                          <p:spTgt spid="98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pring-fl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0" y="0"/>
            <a:ext cx="8043863" cy="900113"/>
          </a:xfrm>
          <a:prstGeom prst="rect">
            <a:avLst/>
          </a:prstGeom>
          <a:gradFill rotWithShape="1">
            <a:gsLst>
              <a:gs pos="0">
                <a:srgbClr val="FEE7F2"/>
              </a:gs>
              <a:gs pos="17999">
                <a:srgbClr val="FBD49C"/>
              </a:gs>
              <a:gs pos="39000">
                <a:srgbClr val="FBA97D"/>
              </a:gs>
              <a:gs pos="64000">
                <a:srgbClr val="FAC77D"/>
              </a:gs>
              <a:gs pos="82001">
                <a:srgbClr val="FEE7F2"/>
              </a:gs>
              <a:gs pos="100000">
                <a:srgbClr val="FBEAC7"/>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ctr" eaLnBrk="1" hangingPunct="1"/>
            <a:r>
              <a:rPr lang="en-US" altLang="en-US" sz="3600" b="1" u="sng">
                <a:solidFill>
                  <a:srgbClr val="333399"/>
                </a:solidFill>
                <a:latin typeface=".VnCentury Schoolbook" pitchFamily="34" charset="0"/>
              </a:rPr>
              <a:t>V. H</a:t>
            </a:r>
            <a:r>
              <a:rPr lang="vi-VN" altLang="en-US" sz="3600" b="1" u="sng">
                <a:solidFill>
                  <a:srgbClr val="333399"/>
                </a:solidFill>
                <a:latin typeface=".VnCentury Schoolbook" pitchFamily="34" charset="0"/>
              </a:rPr>
              <a:t>ư</a:t>
            </a:r>
            <a:r>
              <a:rPr lang="en-US" altLang="en-US" sz="3600" b="1" u="sng">
                <a:solidFill>
                  <a:srgbClr val="333399"/>
                </a:solidFill>
                <a:latin typeface=".VnCentury Schoolbook" pitchFamily="34" charset="0"/>
              </a:rPr>
              <a:t>­íng dÉn häc vµ so¹n bµi</a:t>
            </a:r>
          </a:p>
        </p:txBody>
      </p:sp>
      <p:sp>
        <p:nvSpPr>
          <p:cNvPr id="88068" name="AutoShape 4"/>
          <p:cNvSpPr>
            <a:spLocks noChangeArrowheads="1"/>
          </p:cNvSpPr>
          <p:nvPr/>
        </p:nvSpPr>
        <p:spPr bwMode="auto">
          <a:xfrm>
            <a:off x="876300" y="1546225"/>
            <a:ext cx="3219450" cy="554038"/>
          </a:xfrm>
          <a:prstGeom prst="roundRect">
            <a:avLst>
              <a:gd name="adj" fmla="val 16667"/>
            </a:avLst>
          </a:prstGeom>
          <a:solidFill>
            <a:srgbClr val="5DA824">
              <a:alpha val="52156"/>
            </a:srgbClr>
          </a:solidFill>
          <a:ln w="57150" cmpd="thickThin" algn="ctr">
            <a:solidFill>
              <a:srgbClr val="4A851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b="1">
                <a:solidFill>
                  <a:srgbClr val="FF6600"/>
                </a:solidFill>
              </a:rPr>
              <a:t>1. Bài tập về nhà</a:t>
            </a:r>
            <a:endParaRPr lang="en-US" altLang="en-US" sz="2400" b="1">
              <a:solidFill>
                <a:srgbClr val="C44F00"/>
              </a:solidFill>
            </a:endParaRPr>
          </a:p>
        </p:txBody>
      </p:sp>
      <p:sp>
        <p:nvSpPr>
          <p:cNvPr id="88069" name="Text Box 5"/>
          <p:cNvSpPr txBox="1">
            <a:spLocks noChangeArrowheads="1"/>
          </p:cNvSpPr>
          <p:nvPr/>
        </p:nvSpPr>
        <p:spPr bwMode="auto">
          <a:xfrm>
            <a:off x="1231900" y="2366963"/>
            <a:ext cx="668020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buFontTx/>
              <a:buChar char="-"/>
            </a:pPr>
            <a:r>
              <a:rPr lang="en-US" altLang="en-US" sz="2400">
                <a:solidFill>
                  <a:srgbClr val="333399"/>
                </a:solidFill>
              </a:rPr>
              <a:t>Làm bài tập 1.</a:t>
            </a:r>
          </a:p>
          <a:p>
            <a:pPr eaLnBrk="1" hangingPunct="1">
              <a:buFontTx/>
              <a:buChar char="-"/>
            </a:pPr>
            <a:r>
              <a:rPr lang="en-US" altLang="en-US" sz="2400">
                <a:solidFill>
                  <a:srgbClr val="333399"/>
                </a:solidFill>
              </a:rPr>
              <a:t>Làm một bài thơ 5 chữ về  mẹ</a:t>
            </a:r>
          </a:p>
        </p:txBody>
      </p:sp>
      <p:sp>
        <p:nvSpPr>
          <p:cNvPr id="88070" name="AutoShape 6"/>
          <p:cNvSpPr>
            <a:spLocks noChangeArrowheads="1"/>
          </p:cNvSpPr>
          <p:nvPr/>
        </p:nvSpPr>
        <p:spPr bwMode="auto">
          <a:xfrm>
            <a:off x="874713" y="3548063"/>
            <a:ext cx="4916487" cy="554037"/>
          </a:xfrm>
          <a:prstGeom prst="roundRect">
            <a:avLst>
              <a:gd name="adj" fmla="val 16667"/>
            </a:avLst>
          </a:prstGeom>
          <a:solidFill>
            <a:srgbClr val="5DA824">
              <a:alpha val="52156"/>
            </a:srgbClr>
          </a:solidFill>
          <a:ln w="57150" cmpd="thickThin" algn="ctr">
            <a:solidFill>
              <a:srgbClr val="4A851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b="1">
                <a:solidFill>
                  <a:srgbClr val="FF6600"/>
                </a:solidFill>
              </a:rPr>
              <a:t>2. Chuẩn bị bài “ Từ ghép”</a:t>
            </a:r>
            <a:endParaRPr lang="en-US" altLang="en-US" sz="2400" b="1">
              <a:solidFill>
                <a:srgbClr val="C44F00"/>
              </a:solidFill>
            </a:endParaRPr>
          </a:p>
        </p:txBody>
      </p:sp>
    </p:spTree>
    <p:extLst>
      <p:ext uri="{BB962C8B-B14F-4D97-AF65-F5344CB8AC3E}">
        <p14:creationId xmlns:p14="http://schemas.microsoft.com/office/powerpoint/2010/main" val="516987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dissolve">
                                      <p:cBhvr>
                                        <p:cTn id="7" dur="500"/>
                                        <p:tgtEl>
                                          <p:spTgt spid="880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8069"/>
                                        </p:tgtEl>
                                        <p:attrNameLst>
                                          <p:attrName>style.visibility</p:attrName>
                                        </p:attrNameLst>
                                      </p:cBhvr>
                                      <p:to>
                                        <p:strVal val="visible"/>
                                      </p:to>
                                    </p:set>
                                    <p:animEffect transition="in" filter="checkerboard(across)">
                                      <p:cBhvr>
                                        <p:cTn id="12" dur="500"/>
                                        <p:tgtEl>
                                          <p:spTgt spid="880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8070"/>
                                        </p:tgtEl>
                                        <p:attrNameLst>
                                          <p:attrName>style.visibility</p:attrName>
                                        </p:attrNameLst>
                                      </p:cBhvr>
                                      <p:to>
                                        <p:strVal val="visible"/>
                                      </p:to>
                                    </p:set>
                                    <p:animEffect transition="in" filter="dissolve">
                                      <p:cBhvr>
                                        <p:cTn id="17" dur="500"/>
                                        <p:tgtEl>
                                          <p:spTgt spid="88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nimBg="1"/>
      <p:bldP spid="88069" grpId="0"/>
      <p:bldP spid="8807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WordArt 2"/>
          <p:cNvSpPr>
            <a:spLocks noChangeArrowheads="1" noChangeShapeType="1" noTextEdit="1"/>
          </p:cNvSpPr>
          <p:nvPr/>
        </p:nvSpPr>
        <p:spPr bwMode="auto">
          <a:xfrm>
            <a:off x="533400" y="241300"/>
            <a:ext cx="8305800" cy="18208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66667"/>
              </a:avLst>
            </a:prstTxWarp>
          </a:bodyPr>
          <a:lstStyle/>
          <a:p>
            <a:pPr algn="ctr"/>
            <a:r>
              <a:rPr lang="en-US" sz="3600" b="1" kern="10" smtClean="0">
                <a:gradFill rotWithShape="1">
                  <a:gsLst>
                    <a:gs pos="0">
                      <a:srgbClr val="FFF200"/>
                    </a:gs>
                    <a:gs pos="22501">
                      <a:srgbClr val="FF7A00"/>
                    </a:gs>
                    <a:gs pos="35001">
                      <a:srgbClr val="FF0300"/>
                    </a:gs>
                    <a:gs pos="50000">
                      <a:srgbClr val="4D0808"/>
                    </a:gs>
                    <a:gs pos="64999">
                      <a:srgbClr val="FF0300"/>
                    </a:gs>
                    <a:gs pos="77499">
                      <a:srgbClr val="FF7A00"/>
                    </a:gs>
                    <a:gs pos="100000">
                      <a:srgbClr val="FFF200"/>
                    </a:gs>
                  </a:gsLst>
                  <a:lin ang="5400000" scaled="1"/>
                </a:gradFill>
                <a:effectLst>
                  <a:outerShdw dist="35921" dir="2700000" algn="ctr" rotWithShape="0">
                    <a:srgbClr val="C0C0C0">
                      <a:alpha val="79999"/>
                    </a:srgbClr>
                  </a:outerShdw>
                </a:effectLst>
                <a:latin typeface=".VnTime"/>
              </a:rPr>
              <a:t>Xin ch©n thµnh c¶m ¬n</a:t>
            </a:r>
            <a:endParaRPr lang="en-US" sz="3600" b="1" kern="10">
              <a:gradFill rotWithShape="1">
                <a:gsLst>
                  <a:gs pos="0">
                    <a:srgbClr val="FFF200"/>
                  </a:gs>
                  <a:gs pos="22501">
                    <a:srgbClr val="FF7A00"/>
                  </a:gs>
                  <a:gs pos="35001">
                    <a:srgbClr val="FF0300"/>
                  </a:gs>
                  <a:gs pos="50000">
                    <a:srgbClr val="4D0808"/>
                  </a:gs>
                  <a:gs pos="64999">
                    <a:srgbClr val="FF0300"/>
                  </a:gs>
                  <a:gs pos="77499">
                    <a:srgbClr val="FF7A00"/>
                  </a:gs>
                  <a:gs pos="100000">
                    <a:srgbClr val="FFF200"/>
                  </a:gs>
                </a:gsLst>
                <a:lin ang="5400000" scaled="1"/>
              </a:gradFill>
              <a:effectLst>
                <a:outerShdw dist="35921" dir="2700000" algn="ctr" rotWithShape="0">
                  <a:srgbClr val="C0C0C0">
                    <a:alpha val="79999"/>
                  </a:srgbClr>
                </a:outerShdw>
              </a:effectLst>
              <a:latin typeface=".VnTime"/>
            </a:endParaRPr>
          </a:p>
        </p:txBody>
      </p:sp>
    </p:spTree>
    <p:extLst>
      <p:ext uri="{BB962C8B-B14F-4D97-AF65-F5344CB8AC3E}">
        <p14:creationId xmlns:p14="http://schemas.microsoft.com/office/powerpoint/2010/main" val="908714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p:cTn id="7" dur="2000" fill="hold"/>
                                        <p:tgtEl>
                                          <p:spTgt spid="101378"/>
                                        </p:tgtEl>
                                        <p:attrNameLst>
                                          <p:attrName>ppt_w</p:attrName>
                                        </p:attrNameLst>
                                      </p:cBhvr>
                                      <p:tavLst>
                                        <p:tav tm="0">
                                          <p:val>
                                            <p:strVal val="#ppt_w*0.70"/>
                                          </p:val>
                                        </p:tav>
                                        <p:tav tm="100000">
                                          <p:val>
                                            <p:strVal val="#ppt_w"/>
                                          </p:val>
                                        </p:tav>
                                      </p:tavLst>
                                    </p:anim>
                                    <p:anim calcmode="lin" valueType="num">
                                      <p:cBhvr>
                                        <p:cTn id="8" dur="2000" fill="hold"/>
                                        <p:tgtEl>
                                          <p:spTgt spid="101378"/>
                                        </p:tgtEl>
                                        <p:attrNameLst>
                                          <p:attrName>ppt_h</p:attrName>
                                        </p:attrNameLst>
                                      </p:cBhvr>
                                      <p:tavLst>
                                        <p:tav tm="0">
                                          <p:val>
                                            <p:strVal val="#ppt_h"/>
                                          </p:val>
                                        </p:tav>
                                        <p:tav tm="100000">
                                          <p:val>
                                            <p:strVal val="#ppt_h"/>
                                          </p:val>
                                        </p:tav>
                                      </p:tavLst>
                                    </p:anim>
                                    <p:animEffect transition="in" filter="fade">
                                      <p:cBhvr>
                                        <p:cTn id="9" dur="2000"/>
                                        <p:tgtEl>
                                          <p:spTgt spid="10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090" y="241410"/>
            <a:ext cx="8973910" cy="2985433"/>
          </a:xfrm>
          <a:prstGeom prst="rect">
            <a:avLst/>
          </a:prstGeom>
        </p:spPr>
        <p:txBody>
          <a:bodyPr wrap="square">
            <a:spAutoFit/>
          </a:bodyPr>
          <a:lstStyle/>
          <a:p>
            <a:r>
              <a:rPr lang="pl-PL" sz="3200" b="1" u="sng" dirty="0">
                <a:solidFill>
                  <a:srgbClr val="FF0000"/>
                </a:solidFill>
              </a:rPr>
              <a:t>2. Tác phẩm:</a:t>
            </a:r>
            <a:endParaRPr lang="en-US" sz="3200" b="1" u="sng" dirty="0">
              <a:solidFill>
                <a:srgbClr val="FF0000"/>
              </a:solidFill>
            </a:endParaRPr>
          </a:p>
          <a:p>
            <a:r>
              <a:rPr lang="pl-PL" sz="3200" dirty="0"/>
              <a:t> </a:t>
            </a:r>
            <a:r>
              <a:rPr lang="pl-PL" sz="3200" b="1" dirty="0">
                <a:solidFill>
                  <a:schemeClr val="accent1">
                    <a:lumMod val="75000"/>
                  </a:schemeClr>
                </a:solidFill>
              </a:rPr>
              <a:t>a. Xuất xứ</a:t>
            </a:r>
            <a:r>
              <a:rPr lang="pl-PL" sz="3200" dirty="0">
                <a:solidFill>
                  <a:schemeClr val="accent1">
                    <a:lumMod val="75000"/>
                  </a:schemeClr>
                </a:solidFill>
              </a:rPr>
              <a:t>: </a:t>
            </a:r>
            <a:r>
              <a:rPr lang="pl-PL" sz="3200" dirty="0"/>
              <a:t>Trích “Những tấm lòng cao cả”(1886).</a:t>
            </a:r>
            <a:endParaRPr lang="en-US" sz="3200" dirty="0"/>
          </a:p>
          <a:p>
            <a:r>
              <a:rPr lang="pl-PL" sz="3200" b="1" dirty="0">
                <a:solidFill>
                  <a:schemeClr val="accent1">
                    <a:lumMod val="75000"/>
                  </a:schemeClr>
                </a:solidFill>
              </a:rPr>
              <a:t>b. Thể loại</a:t>
            </a:r>
            <a:r>
              <a:rPr lang="pl-PL" sz="3200" dirty="0">
                <a:solidFill>
                  <a:schemeClr val="accent1">
                    <a:lumMod val="75000"/>
                  </a:schemeClr>
                </a:solidFill>
              </a:rPr>
              <a:t>: </a:t>
            </a:r>
            <a:r>
              <a:rPr lang="fr-FR" sz="3200" dirty="0" err="1"/>
              <a:t>Thư</a:t>
            </a:r>
            <a:r>
              <a:rPr lang="fr-FR" sz="3200" dirty="0"/>
              <a:t> </a:t>
            </a:r>
            <a:r>
              <a:rPr lang="fr-FR" sz="3200" dirty="0" err="1"/>
              <a:t>từ</a:t>
            </a:r>
            <a:r>
              <a:rPr lang="fr-FR" sz="3200" dirty="0"/>
              <a:t> </a:t>
            </a:r>
            <a:r>
              <a:rPr lang="fr-FR" sz="3200" dirty="0" smtClean="0"/>
              <a:t> </a:t>
            </a:r>
            <a:r>
              <a:rPr lang="fr-FR" sz="2800" dirty="0"/>
              <a:t>(</a:t>
            </a:r>
            <a:r>
              <a:rPr lang="fr-FR" sz="2800" dirty="0" err="1"/>
              <a:t>Tính</a:t>
            </a:r>
            <a:r>
              <a:rPr lang="fr-FR" sz="2800" dirty="0"/>
              <a:t> </a:t>
            </a:r>
            <a:r>
              <a:rPr lang="fr-FR" sz="2800" dirty="0" err="1"/>
              <a:t>chất</a:t>
            </a:r>
            <a:r>
              <a:rPr lang="fr-FR" sz="2800" dirty="0"/>
              <a:t> </a:t>
            </a:r>
            <a:r>
              <a:rPr lang="fr-FR" sz="2800" dirty="0" err="1"/>
              <a:t>của</a:t>
            </a:r>
            <a:r>
              <a:rPr lang="fr-FR" sz="2800" dirty="0"/>
              <a:t> VB:  VB </a:t>
            </a:r>
            <a:r>
              <a:rPr lang="fr-FR" sz="2800" dirty="0" err="1"/>
              <a:t>nhật</a:t>
            </a:r>
            <a:r>
              <a:rPr lang="fr-FR" sz="2800" dirty="0"/>
              <a:t> </a:t>
            </a:r>
            <a:r>
              <a:rPr lang="fr-FR" sz="2800" dirty="0" err="1" smtClean="0"/>
              <a:t>dụng</a:t>
            </a:r>
            <a:r>
              <a:rPr lang="fr-FR" sz="2800" dirty="0" smtClean="0"/>
              <a:t>;</a:t>
            </a:r>
          </a:p>
          <a:p>
            <a:r>
              <a:rPr lang="fr-FR" sz="2800" dirty="0"/>
              <a:t> </a:t>
            </a:r>
            <a:r>
              <a:rPr lang="fr-FR" sz="2800" dirty="0" smtClean="0"/>
              <a:t>                                          </a:t>
            </a:r>
            <a:r>
              <a:rPr lang="fr-FR" sz="2800" dirty="0"/>
              <a:t>PT BĐ: </a:t>
            </a:r>
            <a:r>
              <a:rPr lang="fr-FR" sz="2800" dirty="0" err="1"/>
              <a:t>biểu</a:t>
            </a:r>
            <a:r>
              <a:rPr lang="fr-FR" sz="2800" dirty="0"/>
              <a:t> </a:t>
            </a:r>
            <a:r>
              <a:rPr lang="fr-FR" sz="2800" dirty="0" err="1"/>
              <a:t>cảm</a:t>
            </a:r>
            <a:r>
              <a:rPr lang="fr-FR" sz="2800" dirty="0"/>
              <a:t>)</a:t>
            </a:r>
            <a:endParaRPr lang="en-US" sz="2800" dirty="0"/>
          </a:p>
          <a:p>
            <a:r>
              <a:rPr lang="fr-FR" sz="3200" b="1" dirty="0">
                <a:solidFill>
                  <a:schemeClr val="accent1">
                    <a:lumMod val="75000"/>
                  </a:schemeClr>
                </a:solidFill>
              </a:rPr>
              <a:t>c. </a:t>
            </a:r>
            <a:r>
              <a:rPr lang="fr-FR" sz="3200" b="1" dirty="0" err="1">
                <a:solidFill>
                  <a:schemeClr val="accent1">
                    <a:lumMod val="75000"/>
                  </a:schemeClr>
                </a:solidFill>
              </a:rPr>
              <a:t>Từ</a:t>
            </a:r>
            <a:r>
              <a:rPr lang="fr-FR" sz="3200" b="1" dirty="0">
                <a:solidFill>
                  <a:schemeClr val="accent1">
                    <a:lumMod val="75000"/>
                  </a:schemeClr>
                </a:solidFill>
              </a:rPr>
              <a:t> </a:t>
            </a:r>
            <a:r>
              <a:rPr lang="fr-FR" sz="3200" b="1" dirty="0" err="1">
                <a:solidFill>
                  <a:schemeClr val="accent1">
                    <a:lumMod val="75000"/>
                  </a:schemeClr>
                </a:solidFill>
              </a:rPr>
              <a:t>khó</a:t>
            </a:r>
            <a:r>
              <a:rPr lang="fr-FR" sz="3200" b="1" dirty="0">
                <a:solidFill>
                  <a:schemeClr val="accent1">
                    <a:lumMod val="75000"/>
                  </a:schemeClr>
                </a:solidFill>
              </a:rPr>
              <a:t> : </a:t>
            </a:r>
            <a:r>
              <a:rPr lang="fr-FR" sz="3200" b="1" dirty="0"/>
              <a:t>(SGK)</a:t>
            </a:r>
            <a:endParaRPr lang="en-US" sz="3200" dirty="0"/>
          </a:p>
          <a:p>
            <a:r>
              <a:rPr lang="fr-FR" sz="3200" b="1" dirty="0">
                <a:solidFill>
                  <a:schemeClr val="accent1">
                    <a:lumMod val="75000"/>
                  </a:schemeClr>
                </a:solidFill>
              </a:rPr>
              <a:t> </a:t>
            </a:r>
            <a:endParaRPr lang="en-US" sz="3200" dirty="0"/>
          </a:p>
        </p:txBody>
      </p:sp>
      <p:sp>
        <p:nvSpPr>
          <p:cNvPr id="3" name="Text Box 11"/>
          <p:cNvSpPr txBox="1">
            <a:spLocks noChangeArrowheads="1"/>
          </p:cNvSpPr>
          <p:nvPr/>
        </p:nvSpPr>
        <p:spPr bwMode="auto">
          <a:xfrm>
            <a:off x="35380" y="3404175"/>
            <a:ext cx="880382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7800" indent="-1778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3200" dirty="0">
                <a:solidFill>
                  <a:srgbClr val="333399"/>
                </a:solidFill>
              </a:rPr>
              <a:t>	     </a:t>
            </a:r>
            <a:r>
              <a:rPr lang="en-US" altLang="en-US" sz="3200" dirty="0" err="1">
                <a:solidFill>
                  <a:srgbClr val="333399"/>
                </a:solidFill>
              </a:rPr>
              <a:t>Là</a:t>
            </a:r>
            <a:r>
              <a:rPr lang="en-US" altLang="en-US" sz="3200" dirty="0">
                <a:solidFill>
                  <a:srgbClr val="333399"/>
                </a:solidFill>
              </a:rPr>
              <a:t> </a:t>
            </a:r>
            <a:r>
              <a:rPr lang="en-US" altLang="en-US" sz="3200" dirty="0" err="1">
                <a:solidFill>
                  <a:srgbClr val="333399"/>
                </a:solidFill>
              </a:rPr>
              <a:t>trang</a:t>
            </a:r>
            <a:r>
              <a:rPr lang="en-US" altLang="en-US" sz="3200" dirty="0">
                <a:solidFill>
                  <a:srgbClr val="333399"/>
                </a:solidFill>
              </a:rPr>
              <a:t> </a:t>
            </a:r>
            <a:r>
              <a:rPr lang="en-US" altLang="en-US" sz="3200" dirty="0" err="1">
                <a:solidFill>
                  <a:srgbClr val="333399"/>
                </a:solidFill>
              </a:rPr>
              <a:t>nhật</a:t>
            </a:r>
            <a:r>
              <a:rPr lang="en-US" altLang="en-US" sz="3200" dirty="0">
                <a:solidFill>
                  <a:srgbClr val="333399"/>
                </a:solidFill>
              </a:rPr>
              <a:t> </a:t>
            </a:r>
            <a:r>
              <a:rPr lang="en-US" altLang="en-US" sz="3200" dirty="0" err="1">
                <a:solidFill>
                  <a:srgbClr val="333399"/>
                </a:solidFill>
              </a:rPr>
              <a:t>ký</a:t>
            </a:r>
            <a:r>
              <a:rPr lang="en-US" altLang="en-US" sz="3200" dirty="0">
                <a:solidFill>
                  <a:srgbClr val="333399"/>
                </a:solidFill>
              </a:rPr>
              <a:t> </a:t>
            </a:r>
            <a:r>
              <a:rPr lang="en-US" altLang="en-US" sz="3200" dirty="0" err="1">
                <a:solidFill>
                  <a:srgbClr val="333399"/>
                </a:solidFill>
              </a:rPr>
              <a:t>được</a:t>
            </a:r>
            <a:r>
              <a:rPr lang="en-US" altLang="en-US" sz="3200" dirty="0">
                <a:solidFill>
                  <a:srgbClr val="333399"/>
                </a:solidFill>
              </a:rPr>
              <a:t> </a:t>
            </a:r>
            <a:r>
              <a:rPr lang="en-US" altLang="en-US" sz="3200" dirty="0" err="1">
                <a:solidFill>
                  <a:srgbClr val="333399"/>
                </a:solidFill>
              </a:rPr>
              <a:t>En</a:t>
            </a:r>
            <a:r>
              <a:rPr lang="en-US" altLang="en-US" sz="3200" dirty="0">
                <a:solidFill>
                  <a:srgbClr val="333399"/>
                </a:solidFill>
              </a:rPr>
              <a:t>-</a:t>
            </a:r>
            <a:r>
              <a:rPr lang="en-US" altLang="en-US" sz="3200" dirty="0" err="1">
                <a:solidFill>
                  <a:srgbClr val="333399"/>
                </a:solidFill>
              </a:rPr>
              <a:t>ri</a:t>
            </a:r>
            <a:r>
              <a:rPr lang="en-US" altLang="en-US" sz="3200" dirty="0">
                <a:solidFill>
                  <a:srgbClr val="333399"/>
                </a:solidFill>
              </a:rPr>
              <a:t>-co </a:t>
            </a:r>
            <a:r>
              <a:rPr lang="en-US" altLang="en-US" sz="3200" dirty="0" err="1">
                <a:solidFill>
                  <a:srgbClr val="333399"/>
                </a:solidFill>
              </a:rPr>
              <a:t>ghi</a:t>
            </a:r>
            <a:r>
              <a:rPr lang="en-US" altLang="en-US" sz="3200" dirty="0">
                <a:solidFill>
                  <a:srgbClr val="333399"/>
                </a:solidFill>
              </a:rPr>
              <a:t> </a:t>
            </a:r>
            <a:r>
              <a:rPr lang="en-US" altLang="en-US" sz="3200" dirty="0" err="1">
                <a:solidFill>
                  <a:srgbClr val="333399"/>
                </a:solidFill>
              </a:rPr>
              <a:t>lại</a:t>
            </a:r>
            <a:r>
              <a:rPr lang="en-US" altLang="en-US" sz="3200" dirty="0">
                <a:solidFill>
                  <a:srgbClr val="333399"/>
                </a:solidFill>
              </a:rPr>
              <a:t> </a:t>
            </a:r>
            <a:r>
              <a:rPr lang="en-US" altLang="en-US" sz="3200" dirty="0" err="1" smtClean="0">
                <a:solidFill>
                  <a:srgbClr val="333399"/>
                </a:solidFill>
              </a:rPr>
              <a:t>vào</a:t>
            </a:r>
            <a:r>
              <a:rPr lang="en-US" altLang="en-US" sz="3200" dirty="0" smtClean="0">
                <a:solidFill>
                  <a:srgbClr val="333399"/>
                </a:solidFill>
              </a:rPr>
              <a:t> </a:t>
            </a:r>
            <a:r>
              <a:rPr lang="en-US" altLang="en-US" sz="3200" dirty="0" err="1" smtClean="0">
                <a:solidFill>
                  <a:srgbClr val="333399"/>
                </a:solidFill>
              </a:rPr>
              <a:t>ngày</a:t>
            </a:r>
            <a:r>
              <a:rPr lang="en-US" altLang="en-US" sz="3200" dirty="0" smtClean="0">
                <a:solidFill>
                  <a:srgbClr val="333399"/>
                </a:solidFill>
              </a:rPr>
              <a:t> </a:t>
            </a:r>
            <a:r>
              <a:rPr lang="en-US" altLang="en-US" sz="3200" dirty="0">
                <a:solidFill>
                  <a:srgbClr val="333399"/>
                </a:solidFill>
              </a:rPr>
              <a:t>10 </a:t>
            </a:r>
            <a:r>
              <a:rPr lang="en-US" altLang="en-US" sz="3200" dirty="0" err="1">
                <a:solidFill>
                  <a:srgbClr val="333399"/>
                </a:solidFill>
              </a:rPr>
              <a:t>tháng</a:t>
            </a:r>
            <a:r>
              <a:rPr lang="en-US" altLang="en-US" sz="3200" dirty="0">
                <a:solidFill>
                  <a:srgbClr val="333399"/>
                </a:solidFill>
              </a:rPr>
              <a:t> 11, </a:t>
            </a:r>
            <a:r>
              <a:rPr lang="en-US" altLang="en-US" sz="3200" dirty="0" err="1">
                <a:solidFill>
                  <a:srgbClr val="333399"/>
                </a:solidFill>
              </a:rPr>
              <a:t>kể</a:t>
            </a:r>
            <a:r>
              <a:rPr lang="en-US" altLang="en-US" sz="3200" dirty="0">
                <a:solidFill>
                  <a:srgbClr val="333399"/>
                </a:solidFill>
              </a:rPr>
              <a:t> </a:t>
            </a:r>
            <a:r>
              <a:rPr lang="en-US" altLang="en-US" sz="3200" dirty="0" err="1">
                <a:solidFill>
                  <a:srgbClr val="333399"/>
                </a:solidFill>
              </a:rPr>
              <a:t>về</a:t>
            </a:r>
            <a:r>
              <a:rPr lang="en-US" altLang="en-US" sz="3200" dirty="0">
                <a:solidFill>
                  <a:srgbClr val="333399"/>
                </a:solidFill>
              </a:rPr>
              <a:t> </a:t>
            </a:r>
            <a:r>
              <a:rPr lang="en-US" altLang="en-US" sz="3200" dirty="0" err="1">
                <a:solidFill>
                  <a:srgbClr val="333399"/>
                </a:solidFill>
              </a:rPr>
              <a:t>nội</a:t>
            </a:r>
            <a:r>
              <a:rPr lang="en-US" altLang="en-US" sz="3200" dirty="0">
                <a:solidFill>
                  <a:srgbClr val="333399"/>
                </a:solidFill>
              </a:rPr>
              <a:t> dung </a:t>
            </a:r>
            <a:r>
              <a:rPr lang="en-US" altLang="en-US" sz="3200" dirty="0" err="1">
                <a:solidFill>
                  <a:srgbClr val="333399"/>
                </a:solidFill>
              </a:rPr>
              <a:t>lá</a:t>
            </a:r>
            <a:r>
              <a:rPr lang="en-US" altLang="en-US" sz="3200" dirty="0">
                <a:solidFill>
                  <a:srgbClr val="333399"/>
                </a:solidFill>
              </a:rPr>
              <a:t> </a:t>
            </a:r>
            <a:r>
              <a:rPr lang="en-US" altLang="en-US" sz="3200" dirty="0" err="1">
                <a:solidFill>
                  <a:srgbClr val="333399"/>
                </a:solidFill>
              </a:rPr>
              <a:t>thư</a:t>
            </a:r>
            <a:r>
              <a:rPr lang="en-US" altLang="en-US" sz="3200" dirty="0">
                <a:solidFill>
                  <a:srgbClr val="333399"/>
                </a:solidFill>
              </a:rPr>
              <a:t> </a:t>
            </a:r>
            <a:r>
              <a:rPr lang="en-US" altLang="en-US" sz="3200" dirty="0" err="1">
                <a:solidFill>
                  <a:srgbClr val="333399"/>
                </a:solidFill>
              </a:rPr>
              <a:t>của</a:t>
            </a:r>
            <a:r>
              <a:rPr lang="en-US" altLang="en-US" sz="3200" dirty="0">
                <a:solidFill>
                  <a:srgbClr val="333399"/>
                </a:solidFill>
              </a:rPr>
              <a:t> </a:t>
            </a:r>
            <a:r>
              <a:rPr lang="en-US" altLang="en-US" sz="3200" dirty="0" err="1">
                <a:solidFill>
                  <a:srgbClr val="333399"/>
                </a:solidFill>
              </a:rPr>
              <a:t>người</a:t>
            </a:r>
            <a:r>
              <a:rPr lang="en-US" altLang="en-US" sz="3200" dirty="0">
                <a:solidFill>
                  <a:srgbClr val="333399"/>
                </a:solidFill>
              </a:rPr>
              <a:t> cha </a:t>
            </a:r>
            <a:r>
              <a:rPr lang="en-US" altLang="en-US" sz="3200" dirty="0" err="1">
                <a:solidFill>
                  <a:srgbClr val="333399"/>
                </a:solidFill>
              </a:rPr>
              <a:t>viết</a:t>
            </a:r>
            <a:r>
              <a:rPr lang="en-US" altLang="en-US" sz="3200" dirty="0">
                <a:solidFill>
                  <a:srgbClr val="333399"/>
                </a:solidFill>
              </a:rPr>
              <a:t>, </a:t>
            </a:r>
            <a:r>
              <a:rPr lang="en-US" altLang="en-US" sz="3200" dirty="0" err="1">
                <a:solidFill>
                  <a:srgbClr val="333399"/>
                </a:solidFill>
              </a:rPr>
              <a:t>khi</a:t>
            </a:r>
            <a:r>
              <a:rPr lang="en-US" altLang="en-US" sz="3200" dirty="0">
                <a:solidFill>
                  <a:srgbClr val="333399"/>
                </a:solidFill>
              </a:rPr>
              <a:t> </a:t>
            </a:r>
            <a:r>
              <a:rPr lang="en-US" altLang="en-US" sz="3200" dirty="0" err="1">
                <a:solidFill>
                  <a:srgbClr val="333399"/>
                </a:solidFill>
              </a:rPr>
              <a:t>cậu</a:t>
            </a:r>
            <a:r>
              <a:rPr lang="en-US" altLang="en-US" sz="3200" dirty="0">
                <a:solidFill>
                  <a:srgbClr val="333399"/>
                </a:solidFill>
              </a:rPr>
              <a:t> </a:t>
            </a:r>
            <a:r>
              <a:rPr lang="en-US" altLang="en-US" sz="3200" dirty="0" err="1">
                <a:solidFill>
                  <a:srgbClr val="333399"/>
                </a:solidFill>
              </a:rPr>
              <a:t>bé</a:t>
            </a:r>
            <a:r>
              <a:rPr lang="en-US" altLang="en-US" sz="3200" dirty="0">
                <a:solidFill>
                  <a:srgbClr val="333399"/>
                </a:solidFill>
              </a:rPr>
              <a:t> </a:t>
            </a:r>
            <a:r>
              <a:rPr lang="en-US" altLang="en-US" sz="3200" dirty="0" err="1">
                <a:solidFill>
                  <a:srgbClr val="333399"/>
                </a:solidFill>
              </a:rPr>
              <a:t>mắc</a:t>
            </a:r>
            <a:r>
              <a:rPr lang="en-US" altLang="en-US" sz="3200" dirty="0">
                <a:solidFill>
                  <a:srgbClr val="333399"/>
                </a:solidFill>
              </a:rPr>
              <a:t> </a:t>
            </a:r>
            <a:r>
              <a:rPr lang="en-US" altLang="en-US" sz="3200" dirty="0" err="1">
                <a:solidFill>
                  <a:srgbClr val="333399"/>
                </a:solidFill>
              </a:rPr>
              <a:t>lỗi</a:t>
            </a:r>
            <a:r>
              <a:rPr lang="en-US" altLang="en-US" sz="3200" dirty="0">
                <a:solidFill>
                  <a:srgbClr val="333399"/>
                </a:solidFill>
              </a:rPr>
              <a:t> </a:t>
            </a:r>
            <a:r>
              <a:rPr lang="en-US" altLang="en-US" sz="3200" dirty="0" err="1">
                <a:solidFill>
                  <a:srgbClr val="333399"/>
                </a:solidFill>
              </a:rPr>
              <a:t>với</a:t>
            </a:r>
            <a:r>
              <a:rPr lang="en-US" altLang="en-US" sz="3200" dirty="0">
                <a:solidFill>
                  <a:srgbClr val="333399"/>
                </a:solidFill>
              </a:rPr>
              <a:t> </a:t>
            </a:r>
            <a:r>
              <a:rPr lang="en-US" altLang="en-US" sz="3200" dirty="0" err="1">
                <a:solidFill>
                  <a:srgbClr val="333399"/>
                </a:solidFill>
              </a:rPr>
              <a:t>người</a:t>
            </a:r>
            <a:r>
              <a:rPr lang="en-US" altLang="en-US" sz="3200" dirty="0">
                <a:solidFill>
                  <a:srgbClr val="333399"/>
                </a:solidFill>
              </a:rPr>
              <a:t> </a:t>
            </a:r>
            <a:r>
              <a:rPr lang="en-US" altLang="en-US" sz="3200" dirty="0" err="1">
                <a:solidFill>
                  <a:srgbClr val="333399"/>
                </a:solidFill>
              </a:rPr>
              <a:t>mẹ</a:t>
            </a:r>
            <a:r>
              <a:rPr lang="en-US" altLang="en-US" sz="3200" dirty="0">
                <a:solidFill>
                  <a:srgbClr val="333399"/>
                </a:solidFill>
              </a:rPr>
              <a:t> </a:t>
            </a:r>
            <a:r>
              <a:rPr lang="en-US" altLang="en-US" sz="3200" dirty="0" err="1">
                <a:solidFill>
                  <a:srgbClr val="333399"/>
                </a:solidFill>
              </a:rPr>
              <a:t>yêu</a:t>
            </a:r>
            <a:r>
              <a:rPr lang="en-US" altLang="en-US" sz="3200" dirty="0">
                <a:solidFill>
                  <a:srgbClr val="333399"/>
                </a:solidFill>
              </a:rPr>
              <a:t> </a:t>
            </a:r>
            <a:r>
              <a:rPr lang="en-US" altLang="en-US" sz="3200" dirty="0" err="1">
                <a:solidFill>
                  <a:srgbClr val="333399"/>
                </a:solidFill>
              </a:rPr>
              <a:t>quý</a:t>
            </a:r>
            <a:r>
              <a:rPr lang="en-US" altLang="en-US" sz="3200" dirty="0">
                <a:solidFill>
                  <a:srgbClr val="333399"/>
                </a:solidFill>
              </a:rPr>
              <a:t> </a:t>
            </a:r>
            <a:r>
              <a:rPr lang="en-US" altLang="en-US" sz="3200" dirty="0" err="1">
                <a:solidFill>
                  <a:srgbClr val="333399"/>
                </a:solidFill>
              </a:rPr>
              <a:t>của</a:t>
            </a:r>
            <a:r>
              <a:rPr lang="en-US" altLang="en-US" sz="3200" dirty="0">
                <a:solidFill>
                  <a:srgbClr val="333399"/>
                </a:solidFill>
              </a:rPr>
              <a:t> </a:t>
            </a:r>
            <a:r>
              <a:rPr lang="en-US" altLang="en-US" sz="3200" dirty="0" err="1">
                <a:solidFill>
                  <a:srgbClr val="333399"/>
                </a:solidFill>
              </a:rPr>
              <a:t>mình</a:t>
            </a:r>
            <a:r>
              <a:rPr lang="en-US" altLang="en-US" sz="3200" dirty="0">
                <a:solidFill>
                  <a:srgbClr val="333399"/>
                </a:solidFill>
              </a:rPr>
              <a:t>. </a:t>
            </a:r>
          </a:p>
        </p:txBody>
      </p:sp>
      <p:sp>
        <p:nvSpPr>
          <p:cNvPr id="4" name="Text Box 21"/>
          <p:cNvSpPr txBox="1">
            <a:spLocks noChangeArrowheads="1"/>
          </p:cNvSpPr>
          <p:nvPr/>
        </p:nvSpPr>
        <p:spPr bwMode="auto">
          <a:xfrm>
            <a:off x="111275" y="2819400"/>
            <a:ext cx="39465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3200" b="1" u="sng" dirty="0">
                <a:solidFill>
                  <a:schemeClr val="accent1">
                    <a:lumMod val="75000"/>
                  </a:schemeClr>
                </a:solidFill>
              </a:rPr>
              <a:t>d</a:t>
            </a:r>
            <a:r>
              <a:rPr lang="en-US" altLang="en-US" sz="3200" b="1" u="sng" dirty="0" smtClean="0">
                <a:solidFill>
                  <a:schemeClr val="accent1">
                    <a:lumMod val="75000"/>
                  </a:schemeClr>
                </a:solidFill>
              </a:rPr>
              <a:t>. </a:t>
            </a:r>
            <a:r>
              <a:rPr lang="en-US" altLang="en-US" sz="3200" b="1" u="sng" dirty="0" err="1">
                <a:solidFill>
                  <a:schemeClr val="accent1">
                    <a:lumMod val="75000"/>
                  </a:schemeClr>
                </a:solidFill>
              </a:rPr>
              <a:t>Đại</a:t>
            </a:r>
            <a:r>
              <a:rPr lang="en-US" altLang="en-US" sz="3200" b="1" u="sng" dirty="0">
                <a:solidFill>
                  <a:schemeClr val="accent1">
                    <a:lumMod val="75000"/>
                  </a:schemeClr>
                </a:solidFill>
              </a:rPr>
              <a:t> ý:</a:t>
            </a:r>
          </a:p>
        </p:txBody>
      </p:sp>
    </p:spTree>
    <p:extLst>
      <p:ext uri="{BB962C8B-B14F-4D97-AF65-F5344CB8AC3E}">
        <p14:creationId xmlns:p14="http://schemas.microsoft.com/office/powerpoint/2010/main" val="135973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anim calcmode="lin" valueType="num">
                                      <p:cBhvr>
                                        <p:cTn id="3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Horizont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775" y="1455730"/>
            <a:ext cx="7817185" cy="5016758"/>
          </a:xfrm>
          <a:prstGeom prst="rect">
            <a:avLst/>
          </a:prstGeom>
        </p:spPr>
        <p:txBody>
          <a:bodyPr wrap="square">
            <a:spAutoFit/>
          </a:bodyPr>
          <a:lstStyle/>
          <a:p>
            <a:r>
              <a:rPr lang="fr-FR" sz="3200" b="1" u="sng" dirty="0" smtClean="0">
                <a:solidFill>
                  <a:schemeClr val="accent1">
                    <a:lumMod val="75000"/>
                  </a:schemeClr>
                </a:solidFill>
              </a:rPr>
              <a:t>e. </a:t>
            </a:r>
            <a:r>
              <a:rPr lang="fr-FR" sz="3200" b="1" u="sng" dirty="0" err="1" smtClean="0">
                <a:solidFill>
                  <a:schemeClr val="accent1">
                    <a:lumMod val="75000"/>
                  </a:schemeClr>
                </a:solidFill>
              </a:rPr>
              <a:t>Bố</a:t>
            </a:r>
            <a:r>
              <a:rPr lang="fr-FR" sz="3200" b="1" u="sng" dirty="0" smtClean="0">
                <a:solidFill>
                  <a:schemeClr val="accent1">
                    <a:lumMod val="75000"/>
                  </a:schemeClr>
                </a:solidFill>
              </a:rPr>
              <a:t> </a:t>
            </a:r>
            <a:r>
              <a:rPr lang="fr-FR" sz="3200" b="1" u="sng" dirty="0" err="1" smtClean="0">
                <a:solidFill>
                  <a:schemeClr val="accent1">
                    <a:lumMod val="75000"/>
                  </a:schemeClr>
                </a:solidFill>
              </a:rPr>
              <a:t>cục</a:t>
            </a:r>
            <a:r>
              <a:rPr lang="fr-FR" sz="3200" b="1" u="sng" dirty="0" smtClean="0">
                <a:solidFill>
                  <a:schemeClr val="accent1">
                    <a:lumMod val="75000"/>
                  </a:schemeClr>
                </a:solidFill>
              </a:rPr>
              <a:t>: </a:t>
            </a:r>
            <a:r>
              <a:rPr lang="fr-FR" sz="3200" b="1" u="sng" dirty="0"/>
              <a:t>2</a:t>
            </a:r>
            <a:r>
              <a:rPr lang="fr-FR" sz="3200" u="sng" dirty="0" smtClean="0"/>
              <a:t> </a:t>
            </a:r>
            <a:r>
              <a:rPr lang="fr-FR" sz="3200" u="sng" dirty="0" err="1" smtClean="0"/>
              <a:t>phần</a:t>
            </a:r>
            <a:endParaRPr lang="en-US" sz="3200" dirty="0" smtClean="0"/>
          </a:p>
          <a:p>
            <a:r>
              <a:rPr lang="fr-FR" sz="3200" dirty="0" smtClean="0"/>
              <a:t>- </a:t>
            </a:r>
            <a:r>
              <a:rPr lang="fr-FR" sz="3200" b="1" i="1" dirty="0" err="1" smtClean="0"/>
              <a:t>Phần</a:t>
            </a:r>
            <a:r>
              <a:rPr lang="fr-FR" sz="3200" b="1" i="1" dirty="0" smtClean="0"/>
              <a:t> 1</a:t>
            </a:r>
            <a:r>
              <a:rPr lang="fr-FR" sz="3200" dirty="0" smtClean="0"/>
              <a:t>: </a:t>
            </a:r>
            <a:r>
              <a:rPr lang="fr-FR" sz="3200" dirty="0" err="1" smtClean="0"/>
              <a:t>Lời</a:t>
            </a:r>
            <a:r>
              <a:rPr lang="fr-FR" sz="3200" dirty="0" smtClean="0"/>
              <a:t> </a:t>
            </a:r>
            <a:r>
              <a:rPr lang="fr-FR" sz="3200" dirty="0" err="1" smtClean="0"/>
              <a:t>tự</a:t>
            </a:r>
            <a:r>
              <a:rPr lang="fr-FR" sz="3200" dirty="0" smtClean="0"/>
              <a:t> </a:t>
            </a:r>
            <a:r>
              <a:rPr lang="fr-FR" sz="3200" dirty="0" err="1" smtClean="0"/>
              <a:t>bạch</a:t>
            </a:r>
            <a:r>
              <a:rPr lang="fr-FR" sz="3200" dirty="0" smtClean="0"/>
              <a:t> </a:t>
            </a:r>
            <a:r>
              <a:rPr lang="fr-FR" sz="3200" dirty="0" err="1" smtClean="0"/>
              <a:t>của</a:t>
            </a:r>
            <a:r>
              <a:rPr lang="fr-FR" sz="3200" dirty="0" smtClean="0"/>
              <a:t> con (</a:t>
            </a:r>
            <a:r>
              <a:rPr lang="fr-FR" sz="3200" dirty="0" err="1" smtClean="0"/>
              <a:t>Nêu</a:t>
            </a:r>
            <a:r>
              <a:rPr lang="fr-FR" sz="3200" dirty="0" smtClean="0"/>
              <a:t> </a:t>
            </a:r>
            <a:r>
              <a:rPr lang="fr-FR" sz="3200" dirty="0" err="1" smtClean="0"/>
              <a:t>hoàn</a:t>
            </a:r>
            <a:r>
              <a:rPr lang="fr-FR" sz="3200" dirty="0" smtClean="0"/>
              <a:t> </a:t>
            </a:r>
            <a:r>
              <a:rPr lang="fr-FR" sz="3200" dirty="0" err="1" smtClean="0"/>
              <a:t>cảnh</a:t>
            </a:r>
            <a:r>
              <a:rPr lang="fr-FR" sz="3200" dirty="0" smtClean="0"/>
              <a:t> (</a:t>
            </a:r>
            <a:r>
              <a:rPr lang="fr-FR" sz="3200" dirty="0" err="1" smtClean="0"/>
              <a:t>lí</a:t>
            </a:r>
            <a:r>
              <a:rPr lang="fr-FR" sz="3200" dirty="0" smtClean="0"/>
              <a:t> do) </a:t>
            </a:r>
            <a:r>
              <a:rPr lang="fr-FR" sz="3200" dirty="0" err="1" smtClean="0"/>
              <a:t>người</a:t>
            </a:r>
            <a:r>
              <a:rPr lang="fr-FR" sz="3200" dirty="0" smtClean="0"/>
              <a:t> </a:t>
            </a:r>
            <a:r>
              <a:rPr lang="fr-FR" sz="3200" dirty="0" err="1" smtClean="0"/>
              <a:t>bố</a:t>
            </a:r>
            <a:r>
              <a:rPr lang="fr-FR" sz="3200" dirty="0" smtClean="0"/>
              <a:t> </a:t>
            </a:r>
            <a:r>
              <a:rPr lang="fr-FR" sz="3200" dirty="0" err="1" smtClean="0"/>
              <a:t>viết</a:t>
            </a:r>
            <a:r>
              <a:rPr lang="fr-FR" sz="3200" dirty="0" smtClean="0"/>
              <a:t> </a:t>
            </a:r>
            <a:r>
              <a:rPr lang="fr-FR" sz="3200" dirty="0" err="1" smtClean="0"/>
              <a:t>thư</a:t>
            </a:r>
            <a:r>
              <a:rPr lang="fr-FR" sz="3200" dirty="0" smtClean="0"/>
              <a:t> </a:t>
            </a:r>
            <a:r>
              <a:rPr lang="fr-FR" sz="3200" dirty="0" err="1" smtClean="0"/>
              <a:t>cho</a:t>
            </a:r>
            <a:r>
              <a:rPr lang="fr-FR" sz="3200" dirty="0" smtClean="0"/>
              <a:t> con)</a:t>
            </a:r>
          </a:p>
          <a:p>
            <a:pPr marL="457200" indent="-457200">
              <a:buFontTx/>
              <a:buChar char="-"/>
            </a:pPr>
            <a:r>
              <a:rPr lang="fr-FR" sz="3200" b="1" i="1" dirty="0" err="1" smtClean="0"/>
              <a:t>Phần</a:t>
            </a:r>
            <a:r>
              <a:rPr lang="fr-FR" sz="3200" b="1" i="1" dirty="0" smtClean="0"/>
              <a:t> 2</a:t>
            </a:r>
            <a:r>
              <a:rPr lang="fr-FR" sz="3200" dirty="0" smtClean="0"/>
              <a:t>: </a:t>
            </a:r>
            <a:r>
              <a:rPr lang="fr-FR" sz="3200" dirty="0" err="1" smtClean="0"/>
              <a:t>Nội</a:t>
            </a:r>
            <a:r>
              <a:rPr lang="fr-FR" sz="3200" dirty="0" smtClean="0"/>
              <a:t> </a:t>
            </a:r>
            <a:r>
              <a:rPr lang="fr-FR" sz="3200" dirty="0" err="1" smtClean="0"/>
              <a:t>dung</a:t>
            </a:r>
            <a:r>
              <a:rPr lang="fr-FR" sz="3200" dirty="0" smtClean="0"/>
              <a:t> </a:t>
            </a:r>
            <a:r>
              <a:rPr lang="fr-FR" sz="3200" dirty="0" err="1" smtClean="0"/>
              <a:t>bức</a:t>
            </a:r>
            <a:r>
              <a:rPr lang="fr-FR" sz="3200" dirty="0" smtClean="0"/>
              <a:t> </a:t>
            </a:r>
            <a:r>
              <a:rPr lang="fr-FR" sz="3200" dirty="0" err="1" smtClean="0"/>
              <a:t>thư</a:t>
            </a:r>
            <a:endParaRPr lang="fr-FR" sz="3200" dirty="0" smtClean="0"/>
          </a:p>
          <a:p>
            <a:pPr marL="457200" indent="-457200">
              <a:buFont typeface="Arial" panose="020B0604020202020204" pitchFamily="34" charset="0"/>
              <a:buChar char="•"/>
            </a:pPr>
            <a:r>
              <a:rPr lang="fr-FR" sz="3200" dirty="0" err="1" smtClean="0"/>
              <a:t>Tâm</a:t>
            </a:r>
            <a:r>
              <a:rPr lang="fr-FR" sz="3200" dirty="0" smtClean="0"/>
              <a:t> </a:t>
            </a:r>
            <a:r>
              <a:rPr lang="fr-FR" sz="3200" dirty="0" err="1" smtClean="0"/>
              <a:t>trạng</a:t>
            </a:r>
            <a:r>
              <a:rPr lang="fr-FR" sz="3200" dirty="0" smtClean="0"/>
              <a:t> </a:t>
            </a:r>
            <a:r>
              <a:rPr lang="fr-FR" sz="3200" dirty="0" err="1" smtClean="0"/>
              <a:t>của</a:t>
            </a:r>
            <a:r>
              <a:rPr lang="fr-FR" sz="3200" dirty="0" smtClean="0"/>
              <a:t> </a:t>
            </a:r>
            <a:r>
              <a:rPr lang="fr-FR" sz="3200" dirty="0" err="1" smtClean="0"/>
              <a:t>người</a:t>
            </a:r>
            <a:r>
              <a:rPr lang="fr-FR" sz="3200" dirty="0" smtClean="0"/>
              <a:t> </a:t>
            </a:r>
            <a:r>
              <a:rPr lang="fr-FR" sz="3200" dirty="0" err="1" smtClean="0"/>
              <a:t>bố</a:t>
            </a:r>
            <a:r>
              <a:rPr lang="fr-FR" sz="3200" dirty="0" smtClean="0"/>
              <a:t> </a:t>
            </a:r>
            <a:r>
              <a:rPr lang="fr-FR" sz="3200" dirty="0" err="1" smtClean="0"/>
              <a:t>trước</a:t>
            </a:r>
            <a:r>
              <a:rPr lang="fr-FR" sz="3200" dirty="0" smtClean="0"/>
              <a:t> </a:t>
            </a:r>
            <a:r>
              <a:rPr lang="fr-FR" sz="3200" dirty="0" err="1" smtClean="0"/>
              <a:t>lỗi</a:t>
            </a:r>
            <a:r>
              <a:rPr lang="fr-FR" sz="3200" dirty="0" smtClean="0"/>
              <a:t> </a:t>
            </a:r>
            <a:r>
              <a:rPr lang="fr-FR" sz="3200" dirty="0" err="1" smtClean="0"/>
              <a:t>lầm</a:t>
            </a:r>
            <a:r>
              <a:rPr lang="fr-FR" sz="3200" dirty="0" smtClean="0"/>
              <a:t> </a:t>
            </a:r>
            <a:r>
              <a:rPr lang="fr-FR" sz="3200" dirty="0" err="1" smtClean="0"/>
              <a:t>của</a:t>
            </a:r>
            <a:r>
              <a:rPr lang="fr-FR" sz="3200" dirty="0" smtClean="0"/>
              <a:t> </a:t>
            </a:r>
            <a:r>
              <a:rPr lang="fr-FR" sz="3200" dirty="0" err="1" smtClean="0"/>
              <a:t>người</a:t>
            </a:r>
            <a:r>
              <a:rPr lang="fr-FR" sz="3200" dirty="0" smtClean="0"/>
              <a:t> con.</a:t>
            </a:r>
            <a:endParaRPr lang="en-US" sz="3200" dirty="0" smtClean="0"/>
          </a:p>
          <a:p>
            <a:pPr marL="457200" indent="-457200">
              <a:buFont typeface="Arial" panose="020B0604020202020204" pitchFamily="34" charset="0"/>
              <a:buChar char="•"/>
            </a:pPr>
            <a:r>
              <a:rPr lang="fr-FR" sz="3200" dirty="0" smtClean="0"/>
              <a:t> </a:t>
            </a:r>
            <a:r>
              <a:rPr lang="fr-FR" sz="3200" dirty="0" err="1" smtClean="0"/>
              <a:t>Bố</a:t>
            </a:r>
            <a:r>
              <a:rPr lang="fr-FR" sz="3200" dirty="0" smtClean="0"/>
              <a:t> </a:t>
            </a:r>
            <a:r>
              <a:rPr lang="fr-FR" sz="3200" dirty="0" err="1" smtClean="0"/>
              <a:t>muốn</a:t>
            </a:r>
            <a:r>
              <a:rPr lang="fr-FR" sz="3200" dirty="0" smtClean="0"/>
              <a:t> con </a:t>
            </a:r>
            <a:r>
              <a:rPr lang="fr-FR" sz="3200" dirty="0" err="1" smtClean="0"/>
              <a:t>xin</a:t>
            </a:r>
            <a:r>
              <a:rPr lang="fr-FR" sz="3200" dirty="0" smtClean="0"/>
              <a:t> </a:t>
            </a:r>
            <a:r>
              <a:rPr lang="fr-FR" sz="3200" dirty="0" err="1" smtClean="0"/>
              <a:t>lỗi</a:t>
            </a:r>
            <a:r>
              <a:rPr lang="fr-FR" sz="3200" dirty="0" smtClean="0"/>
              <a:t> </a:t>
            </a:r>
            <a:r>
              <a:rPr lang="fr-FR" sz="3200" dirty="0" err="1" smtClean="0"/>
              <a:t>mẹ</a:t>
            </a:r>
            <a:r>
              <a:rPr lang="fr-FR" sz="3200" dirty="0" smtClean="0"/>
              <a:t>; </a:t>
            </a:r>
            <a:r>
              <a:rPr lang="fr-FR" sz="3200" dirty="0" err="1" smtClean="0"/>
              <a:t>thể</a:t>
            </a:r>
            <a:r>
              <a:rPr lang="fr-FR" sz="3200" dirty="0" smtClean="0"/>
              <a:t> </a:t>
            </a:r>
            <a:r>
              <a:rPr lang="fr-FR" sz="3200" dirty="0" err="1" smtClean="0"/>
              <a:t>hiện</a:t>
            </a:r>
            <a:r>
              <a:rPr lang="fr-FR" sz="3200" dirty="0" smtClean="0"/>
              <a:t> </a:t>
            </a:r>
            <a:r>
              <a:rPr lang="fr-FR" sz="3200" dirty="0" err="1" smtClean="0"/>
              <a:t>tình</a:t>
            </a:r>
            <a:r>
              <a:rPr lang="fr-FR" sz="3200" dirty="0" smtClean="0"/>
              <a:t> </a:t>
            </a:r>
            <a:r>
              <a:rPr lang="fr-FR" sz="3200" dirty="0" err="1" smtClean="0"/>
              <a:t>yêu</a:t>
            </a:r>
            <a:r>
              <a:rPr lang="fr-FR" sz="3200" dirty="0" smtClean="0"/>
              <a:t> </a:t>
            </a:r>
            <a:r>
              <a:rPr lang="fr-FR" sz="3200" dirty="0" err="1" smtClean="0"/>
              <a:t>của</a:t>
            </a:r>
            <a:r>
              <a:rPr lang="fr-FR" sz="3200" dirty="0" smtClean="0"/>
              <a:t> </a:t>
            </a:r>
            <a:r>
              <a:rPr lang="fr-FR" sz="3200" dirty="0" err="1" smtClean="0"/>
              <a:t>mình</a:t>
            </a:r>
            <a:r>
              <a:rPr lang="fr-FR" sz="3200" dirty="0" smtClean="0"/>
              <a:t> </a:t>
            </a:r>
            <a:r>
              <a:rPr lang="fr-FR" sz="3200" dirty="0" err="1" smtClean="0"/>
              <a:t>với</a:t>
            </a:r>
            <a:r>
              <a:rPr lang="fr-FR" sz="3200" dirty="0" smtClean="0"/>
              <a:t> con.</a:t>
            </a:r>
            <a:endParaRPr lang="en-US" sz="3200" dirty="0"/>
          </a:p>
        </p:txBody>
      </p:sp>
    </p:spTree>
    <p:extLst>
      <p:ext uri="{BB962C8B-B14F-4D97-AF65-F5344CB8AC3E}">
        <p14:creationId xmlns:p14="http://schemas.microsoft.com/office/powerpoint/2010/main" val="2549948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070" y="241410"/>
            <a:ext cx="4955203" cy="646331"/>
          </a:xfrm>
          <a:prstGeom prst="rect">
            <a:avLst/>
          </a:prstGeom>
        </p:spPr>
        <p:txBody>
          <a:bodyPr wrap="none">
            <a:spAutoFit/>
          </a:bodyPr>
          <a:lstStyle/>
          <a:p>
            <a:r>
              <a:rPr lang="pl-PL" sz="3600" b="1" u="sng" dirty="0">
                <a:solidFill>
                  <a:srgbClr val="FF0000"/>
                </a:solidFill>
              </a:rPr>
              <a:t>II. TÌM HIỂU VĂN BẢN</a:t>
            </a:r>
            <a:endParaRPr lang="en-US" sz="3600" dirty="0">
              <a:solidFill>
                <a:srgbClr val="FF0000"/>
              </a:solidFill>
            </a:endParaRPr>
          </a:p>
        </p:txBody>
      </p:sp>
      <p:sp>
        <p:nvSpPr>
          <p:cNvPr id="4" name="AutoShape 4"/>
          <p:cNvSpPr>
            <a:spLocks noChangeArrowheads="1"/>
          </p:cNvSpPr>
          <p:nvPr/>
        </p:nvSpPr>
        <p:spPr bwMode="auto">
          <a:xfrm>
            <a:off x="549565" y="1076255"/>
            <a:ext cx="4460875" cy="554038"/>
          </a:xfrm>
          <a:prstGeom prst="roundRect">
            <a:avLst>
              <a:gd name="adj" fmla="val 16667"/>
            </a:avLst>
          </a:prstGeom>
          <a:solidFill>
            <a:srgbClr val="5DA824">
              <a:alpha val="52156"/>
            </a:srgbClr>
          </a:solidFill>
          <a:ln w="57150" cmpd="thickThin" algn="ctr">
            <a:solidFill>
              <a:srgbClr val="4A851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b="1" dirty="0">
                <a:solidFill>
                  <a:srgbClr val="FF6600"/>
                </a:solidFill>
              </a:rPr>
              <a:t>1. </a:t>
            </a:r>
            <a:r>
              <a:rPr lang="en-US" altLang="en-US" sz="2400" b="1" dirty="0" err="1">
                <a:solidFill>
                  <a:srgbClr val="FF6600"/>
                </a:solidFill>
              </a:rPr>
              <a:t>Lời</a:t>
            </a:r>
            <a:r>
              <a:rPr lang="en-US" altLang="en-US" sz="2400" b="1" dirty="0">
                <a:solidFill>
                  <a:srgbClr val="FF6600"/>
                </a:solidFill>
              </a:rPr>
              <a:t> </a:t>
            </a:r>
            <a:r>
              <a:rPr lang="en-US" altLang="en-US" sz="2400" b="1" dirty="0" err="1">
                <a:solidFill>
                  <a:srgbClr val="FF6600"/>
                </a:solidFill>
              </a:rPr>
              <a:t>tự</a:t>
            </a:r>
            <a:r>
              <a:rPr lang="en-US" altLang="en-US" sz="2400" b="1" dirty="0">
                <a:solidFill>
                  <a:srgbClr val="FF6600"/>
                </a:solidFill>
              </a:rPr>
              <a:t> </a:t>
            </a:r>
            <a:r>
              <a:rPr lang="en-US" altLang="en-US" sz="2400" b="1" dirty="0" err="1">
                <a:solidFill>
                  <a:srgbClr val="FF6600"/>
                </a:solidFill>
              </a:rPr>
              <a:t>bạch</a:t>
            </a:r>
            <a:r>
              <a:rPr lang="en-US" altLang="en-US" sz="2400" b="1" dirty="0">
                <a:solidFill>
                  <a:srgbClr val="FF6600"/>
                </a:solidFill>
              </a:rPr>
              <a:t> </a:t>
            </a:r>
            <a:r>
              <a:rPr lang="en-US" altLang="en-US" sz="2400" b="1" dirty="0" err="1">
                <a:solidFill>
                  <a:srgbClr val="FF6600"/>
                </a:solidFill>
              </a:rPr>
              <a:t>của</a:t>
            </a:r>
            <a:r>
              <a:rPr lang="en-US" altLang="en-US" sz="2400" b="1" dirty="0">
                <a:solidFill>
                  <a:srgbClr val="FF6600"/>
                </a:solidFill>
              </a:rPr>
              <a:t> </a:t>
            </a:r>
            <a:r>
              <a:rPr lang="en-US" altLang="en-US" sz="2400" b="1" dirty="0" err="1">
                <a:solidFill>
                  <a:srgbClr val="FF6600"/>
                </a:solidFill>
              </a:rPr>
              <a:t>đứa</a:t>
            </a:r>
            <a:r>
              <a:rPr lang="en-US" altLang="en-US" sz="2400" b="1" dirty="0">
                <a:solidFill>
                  <a:srgbClr val="FF6600"/>
                </a:solidFill>
              </a:rPr>
              <a:t> con</a:t>
            </a:r>
            <a:endParaRPr lang="en-US" altLang="en-US" sz="2400" b="1" dirty="0">
              <a:solidFill>
                <a:srgbClr val="C44F00"/>
              </a:solidFill>
            </a:endParaRPr>
          </a:p>
        </p:txBody>
      </p:sp>
      <p:sp>
        <p:nvSpPr>
          <p:cNvPr id="5" name="Text Box 11"/>
          <p:cNvSpPr txBox="1">
            <a:spLocks noChangeArrowheads="1"/>
          </p:cNvSpPr>
          <p:nvPr/>
        </p:nvSpPr>
        <p:spPr bwMode="auto">
          <a:xfrm>
            <a:off x="282575" y="1911100"/>
            <a:ext cx="8861425" cy="30469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buFontTx/>
              <a:buChar char="-"/>
            </a:pPr>
            <a:r>
              <a:rPr lang="en-US" altLang="en-US" sz="2400" dirty="0">
                <a:solidFill>
                  <a:srgbClr val="333399"/>
                </a:solidFill>
              </a:rPr>
              <a:t>  </a:t>
            </a:r>
            <a:r>
              <a:rPr lang="en-US" altLang="en-US" sz="2400" b="1" dirty="0" err="1">
                <a:solidFill>
                  <a:srgbClr val="333399"/>
                </a:solidFill>
              </a:rPr>
              <a:t>Nêu</a:t>
            </a:r>
            <a:r>
              <a:rPr lang="en-US" altLang="en-US" sz="2400" b="1" dirty="0">
                <a:solidFill>
                  <a:srgbClr val="333399"/>
                </a:solidFill>
              </a:rPr>
              <a:t> </a:t>
            </a:r>
            <a:r>
              <a:rPr lang="en-US" altLang="en-US" sz="2400" b="1" dirty="0" err="1">
                <a:solidFill>
                  <a:srgbClr val="333399"/>
                </a:solidFill>
              </a:rPr>
              <a:t>nguyên</a:t>
            </a:r>
            <a:r>
              <a:rPr lang="en-US" altLang="en-US" sz="2400" b="1" dirty="0">
                <a:solidFill>
                  <a:srgbClr val="333399"/>
                </a:solidFill>
              </a:rPr>
              <a:t> </a:t>
            </a:r>
            <a:r>
              <a:rPr lang="en-US" altLang="en-US" sz="2400" b="1" dirty="0" err="1">
                <a:solidFill>
                  <a:srgbClr val="333399"/>
                </a:solidFill>
              </a:rPr>
              <a:t>nhân</a:t>
            </a:r>
            <a:r>
              <a:rPr lang="en-US" altLang="en-US" sz="2400" b="1" dirty="0">
                <a:solidFill>
                  <a:srgbClr val="333399"/>
                </a:solidFill>
              </a:rPr>
              <a:t> </a:t>
            </a:r>
            <a:r>
              <a:rPr lang="en-US" altLang="en-US" sz="2400" b="1" dirty="0" err="1">
                <a:solidFill>
                  <a:srgbClr val="333399"/>
                </a:solidFill>
              </a:rPr>
              <a:t>người</a:t>
            </a:r>
            <a:r>
              <a:rPr lang="en-US" altLang="en-US" sz="2400" b="1" dirty="0">
                <a:solidFill>
                  <a:srgbClr val="333399"/>
                </a:solidFill>
              </a:rPr>
              <a:t> </a:t>
            </a:r>
            <a:r>
              <a:rPr lang="en-US" altLang="en-US" sz="2400" b="1" dirty="0" err="1">
                <a:solidFill>
                  <a:srgbClr val="333399"/>
                </a:solidFill>
              </a:rPr>
              <a:t>bố</a:t>
            </a:r>
            <a:r>
              <a:rPr lang="en-US" altLang="en-US" sz="2400" b="1" dirty="0">
                <a:solidFill>
                  <a:srgbClr val="333399"/>
                </a:solidFill>
              </a:rPr>
              <a:t> </a:t>
            </a:r>
            <a:r>
              <a:rPr lang="en-US" altLang="en-US" sz="2400" b="1" dirty="0" err="1">
                <a:solidFill>
                  <a:srgbClr val="333399"/>
                </a:solidFill>
              </a:rPr>
              <a:t>viết</a:t>
            </a:r>
            <a:r>
              <a:rPr lang="en-US" altLang="en-US" sz="2400" b="1" dirty="0">
                <a:solidFill>
                  <a:srgbClr val="333399"/>
                </a:solidFill>
              </a:rPr>
              <a:t> </a:t>
            </a:r>
            <a:r>
              <a:rPr lang="en-US" altLang="en-US" sz="2400" b="1" dirty="0" err="1">
                <a:solidFill>
                  <a:srgbClr val="333399"/>
                </a:solidFill>
              </a:rPr>
              <a:t>thư</a:t>
            </a:r>
            <a:r>
              <a:rPr lang="en-US" altLang="en-US" sz="2400" b="1" dirty="0">
                <a:solidFill>
                  <a:srgbClr val="333399"/>
                </a:solidFill>
              </a:rPr>
              <a:t>:</a:t>
            </a:r>
            <a:r>
              <a:rPr lang="en-US" altLang="en-US" sz="2400" dirty="0">
                <a:solidFill>
                  <a:srgbClr val="333399"/>
                </a:solidFill>
              </a:rPr>
              <a:t> Con </a:t>
            </a:r>
            <a:r>
              <a:rPr lang="en-US" altLang="en-US" sz="2400" dirty="0" err="1">
                <a:solidFill>
                  <a:srgbClr val="333399"/>
                </a:solidFill>
              </a:rPr>
              <a:t>vô</a:t>
            </a:r>
            <a:r>
              <a:rPr lang="en-US" altLang="en-US" sz="2400" dirty="0">
                <a:solidFill>
                  <a:srgbClr val="333399"/>
                </a:solidFill>
              </a:rPr>
              <a:t> </a:t>
            </a:r>
            <a:r>
              <a:rPr lang="en-US" altLang="en-US" sz="2400" dirty="0" err="1">
                <a:solidFill>
                  <a:srgbClr val="333399"/>
                </a:solidFill>
              </a:rPr>
              <a:t>lễ</a:t>
            </a:r>
            <a:r>
              <a:rPr lang="en-US" altLang="en-US" sz="2400" dirty="0">
                <a:solidFill>
                  <a:srgbClr val="333399"/>
                </a:solidFill>
              </a:rPr>
              <a:t> </a:t>
            </a:r>
            <a:r>
              <a:rPr lang="en-US" altLang="en-US" sz="2400" dirty="0" err="1">
                <a:solidFill>
                  <a:srgbClr val="333399"/>
                </a:solidFill>
              </a:rPr>
              <a:t>với</a:t>
            </a:r>
            <a:r>
              <a:rPr lang="en-US" altLang="en-US" sz="2400" dirty="0">
                <a:solidFill>
                  <a:srgbClr val="333399"/>
                </a:solidFill>
              </a:rPr>
              <a:t> </a:t>
            </a:r>
            <a:r>
              <a:rPr lang="en-US" altLang="en-US" sz="2400" dirty="0" err="1" smtClean="0">
                <a:solidFill>
                  <a:srgbClr val="333399"/>
                </a:solidFill>
              </a:rPr>
              <a:t>mẹ</a:t>
            </a:r>
            <a:r>
              <a:rPr lang="en-US" altLang="en-US" sz="2400" dirty="0" smtClean="0">
                <a:solidFill>
                  <a:srgbClr val="333399"/>
                </a:solidFill>
              </a:rPr>
              <a:t> </a:t>
            </a:r>
            <a:r>
              <a:rPr lang="it-IT" sz="2400" dirty="0" smtClean="0"/>
              <a:t>khi cô giáo đến thăm </a:t>
            </a:r>
            <a:endParaRPr lang="en-US" altLang="en-US" sz="2400" dirty="0">
              <a:solidFill>
                <a:srgbClr val="333399"/>
              </a:solidFill>
            </a:endParaRPr>
          </a:p>
          <a:p>
            <a:pPr eaLnBrk="1" hangingPunct="1">
              <a:buFontTx/>
              <a:buChar char="-"/>
            </a:pPr>
            <a:r>
              <a:rPr lang="en-US" altLang="en-US" sz="2400" dirty="0">
                <a:solidFill>
                  <a:srgbClr val="333399"/>
                </a:solidFill>
              </a:rPr>
              <a:t>  </a:t>
            </a:r>
            <a:r>
              <a:rPr lang="en-US" altLang="en-US" sz="2400" b="1" dirty="0" err="1">
                <a:solidFill>
                  <a:srgbClr val="333399"/>
                </a:solidFill>
              </a:rPr>
              <a:t>Nêu</a:t>
            </a:r>
            <a:r>
              <a:rPr lang="en-US" altLang="en-US" sz="2400" b="1" dirty="0">
                <a:solidFill>
                  <a:srgbClr val="333399"/>
                </a:solidFill>
              </a:rPr>
              <a:t> </a:t>
            </a:r>
            <a:r>
              <a:rPr lang="en-US" altLang="en-US" sz="2400" b="1" dirty="0" err="1">
                <a:solidFill>
                  <a:srgbClr val="333399"/>
                </a:solidFill>
              </a:rPr>
              <a:t>mục</a:t>
            </a:r>
            <a:r>
              <a:rPr lang="en-US" altLang="en-US" sz="2400" b="1" dirty="0">
                <a:solidFill>
                  <a:srgbClr val="333399"/>
                </a:solidFill>
              </a:rPr>
              <a:t> </a:t>
            </a:r>
            <a:r>
              <a:rPr lang="en-US" altLang="en-US" sz="2400" b="1" dirty="0" err="1">
                <a:solidFill>
                  <a:srgbClr val="333399"/>
                </a:solidFill>
              </a:rPr>
              <a:t>đích</a:t>
            </a:r>
            <a:r>
              <a:rPr lang="en-US" altLang="en-US" sz="2400" b="1" dirty="0">
                <a:solidFill>
                  <a:srgbClr val="333399"/>
                </a:solidFill>
              </a:rPr>
              <a:t> </a:t>
            </a:r>
            <a:r>
              <a:rPr lang="en-US" altLang="en-US" sz="2400" b="1" dirty="0" err="1">
                <a:solidFill>
                  <a:srgbClr val="333399"/>
                </a:solidFill>
              </a:rPr>
              <a:t>viết</a:t>
            </a:r>
            <a:r>
              <a:rPr lang="en-US" altLang="en-US" sz="2400" b="1" dirty="0">
                <a:solidFill>
                  <a:srgbClr val="333399"/>
                </a:solidFill>
              </a:rPr>
              <a:t> </a:t>
            </a:r>
            <a:r>
              <a:rPr lang="en-US" altLang="en-US" sz="2400" b="1" dirty="0" err="1">
                <a:solidFill>
                  <a:srgbClr val="333399"/>
                </a:solidFill>
              </a:rPr>
              <a:t>thư</a:t>
            </a:r>
            <a:r>
              <a:rPr lang="en-US" altLang="en-US" sz="2400" b="1" dirty="0">
                <a:solidFill>
                  <a:srgbClr val="333399"/>
                </a:solidFill>
              </a:rPr>
              <a:t> </a:t>
            </a:r>
            <a:r>
              <a:rPr lang="en-US" altLang="en-US" sz="2400" b="1" dirty="0" err="1">
                <a:solidFill>
                  <a:srgbClr val="333399"/>
                </a:solidFill>
              </a:rPr>
              <a:t>của</a:t>
            </a:r>
            <a:r>
              <a:rPr lang="en-US" altLang="en-US" sz="2400" b="1" dirty="0">
                <a:solidFill>
                  <a:srgbClr val="333399"/>
                </a:solidFill>
              </a:rPr>
              <a:t> </a:t>
            </a:r>
            <a:r>
              <a:rPr lang="en-US" altLang="en-US" sz="2400" b="1" dirty="0" err="1">
                <a:solidFill>
                  <a:srgbClr val="333399"/>
                </a:solidFill>
              </a:rPr>
              <a:t>bố</a:t>
            </a:r>
            <a:r>
              <a:rPr lang="en-US" altLang="en-US" sz="2400" b="1" dirty="0">
                <a:solidFill>
                  <a:srgbClr val="333399"/>
                </a:solidFill>
              </a:rPr>
              <a:t>:</a:t>
            </a:r>
          </a:p>
          <a:p>
            <a:pPr lvl="1" eaLnBrk="1" hangingPunct="1"/>
            <a:r>
              <a:rPr lang="en-US" altLang="en-US" sz="2400" dirty="0">
                <a:solidFill>
                  <a:srgbClr val="333399"/>
                </a:solidFill>
              </a:rPr>
              <a:t>+ </a:t>
            </a:r>
            <a:r>
              <a:rPr lang="en-US" altLang="en-US" sz="2400" dirty="0" err="1">
                <a:solidFill>
                  <a:srgbClr val="333399"/>
                </a:solidFill>
              </a:rPr>
              <a:t>Bày</a:t>
            </a:r>
            <a:r>
              <a:rPr lang="en-US" altLang="en-US" sz="2400" dirty="0">
                <a:solidFill>
                  <a:srgbClr val="333399"/>
                </a:solidFill>
              </a:rPr>
              <a:t> </a:t>
            </a:r>
            <a:r>
              <a:rPr lang="en-US" altLang="en-US" sz="2400" dirty="0" err="1">
                <a:solidFill>
                  <a:srgbClr val="333399"/>
                </a:solidFill>
              </a:rPr>
              <a:t>tỏ</a:t>
            </a:r>
            <a:r>
              <a:rPr lang="en-US" altLang="en-US" sz="2400" dirty="0">
                <a:solidFill>
                  <a:srgbClr val="333399"/>
                </a:solidFill>
              </a:rPr>
              <a:t> </a:t>
            </a:r>
            <a:r>
              <a:rPr lang="en-US" altLang="en-US" sz="2400" dirty="0" err="1">
                <a:solidFill>
                  <a:srgbClr val="333399"/>
                </a:solidFill>
              </a:rPr>
              <a:t>thái</a:t>
            </a:r>
            <a:r>
              <a:rPr lang="en-US" altLang="en-US" sz="2400" dirty="0">
                <a:solidFill>
                  <a:srgbClr val="333399"/>
                </a:solidFill>
              </a:rPr>
              <a:t> </a:t>
            </a:r>
            <a:r>
              <a:rPr lang="en-US" altLang="en-US" sz="2400" dirty="0" err="1">
                <a:solidFill>
                  <a:srgbClr val="333399"/>
                </a:solidFill>
              </a:rPr>
              <a:t>độ</a:t>
            </a:r>
            <a:r>
              <a:rPr lang="en-US" altLang="en-US" sz="2400" dirty="0">
                <a:solidFill>
                  <a:srgbClr val="333399"/>
                </a:solidFill>
              </a:rPr>
              <a:t>, </a:t>
            </a:r>
            <a:r>
              <a:rPr lang="en-US" altLang="en-US" sz="2400" dirty="0" err="1">
                <a:solidFill>
                  <a:srgbClr val="333399"/>
                </a:solidFill>
              </a:rPr>
              <a:t>tình</a:t>
            </a:r>
            <a:r>
              <a:rPr lang="en-US" altLang="en-US" sz="2400" dirty="0">
                <a:solidFill>
                  <a:srgbClr val="333399"/>
                </a:solidFill>
              </a:rPr>
              <a:t> </a:t>
            </a:r>
            <a:r>
              <a:rPr lang="en-US" altLang="en-US" sz="2400" dirty="0" err="1">
                <a:solidFill>
                  <a:srgbClr val="333399"/>
                </a:solidFill>
              </a:rPr>
              <a:t>cảm</a:t>
            </a:r>
            <a:r>
              <a:rPr lang="en-US" altLang="en-US" sz="2400" dirty="0">
                <a:solidFill>
                  <a:srgbClr val="333399"/>
                </a:solidFill>
              </a:rPr>
              <a:t> </a:t>
            </a:r>
            <a:r>
              <a:rPr lang="en-US" altLang="en-US" sz="2400" dirty="0" err="1">
                <a:solidFill>
                  <a:srgbClr val="333399"/>
                </a:solidFill>
              </a:rPr>
              <a:t>của</a:t>
            </a:r>
            <a:r>
              <a:rPr lang="en-US" altLang="en-US" sz="2400" dirty="0">
                <a:solidFill>
                  <a:srgbClr val="333399"/>
                </a:solidFill>
              </a:rPr>
              <a:t> </a:t>
            </a:r>
            <a:r>
              <a:rPr lang="en-US" altLang="en-US" sz="2400" dirty="0" err="1">
                <a:solidFill>
                  <a:srgbClr val="333399"/>
                </a:solidFill>
              </a:rPr>
              <a:t>mình</a:t>
            </a:r>
            <a:r>
              <a:rPr lang="en-US" altLang="en-US" sz="2400" dirty="0">
                <a:solidFill>
                  <a:srgbClr val="333399"/>
                </a:solidFill>
              </a:rPr>
              <a:t> </a:t>
            </a:r>
            <a:r>
              <a:rPr lang="en-US" altLang="en-US" sz="2400" dirty="0" err="1">
                <a:solidFill>
                  <a:srgbClr val="333399"/>
                </a:solidFill>
              </a:rPr>
              <a:t>trước</a:t>
            </a:r>
            <a:r>
              <a:rPr lang="en-US" altLang="en-US" sz="2400" dirty="0">
                <a:solidFill>
                  <a:srgbClr val="333399"/>
                </a:solidFill>
              </a:rPr>
              <a:t> </a:t>
            </a:r>
            <a:r>
              <a:rPr lang="en-US" altLang="en-US" sz="2400" dirty="0" err="1">
                <a:solidFill>
                  <a:srgbClr val="333399"/>
                </a:solidFill>
              </a:rPr>
              <a:t>hành</a:t>
            </a:r>
            <a:r>
              <a:rPr lang="en-US" altLang="en-US" sz="2400" dirty="0">
                <a:solidFill>
                  <a:srgbClr val="333399"/>
                </a:solidFill>
              </a:rPr>
              <a:t> vi </a:t>
            </a:r>
            <a:r>
              <a:rPr lang="en-US" altLang="en-US" sz="2400" dirty="0" err="1">
                <a:solidFill>
                  <a:srgbClr val="333399"/>
                </a:solidFill>
              </a:rPr>
              <a:t>của</a:t>
            </a:r>
            <a:r>
              <a:rPr lang="en-US" altLang="en-US" sz="2400" dirty="0">
                <a:solidFill>
                  <a:srgbClr val="333399"/>
                </a:solidFill>
              </a:rPr>
              <a:t> con.</a:t>
            </a:r>
          </a:p>
          <a:p>
            <a:pPr lvl="1" eaLnBrk="1" hangingPunct="1"/>
            <a:r>
              <a:rPr lang="en-US" altLang="en-US" sz="2400" dirty="0">
                <a:solidFill>
                  <a:srgbClr val="333399"/>
                </a:solidFill>
              </a:rPr>
              <a:t>+ </a:t>
            </a:r>
            <a:r>
              <a:rPr lang="en-US" altLang="en-US" sz="2400" dirty="0" err="1">
                <a:solidFill>
                  <a:srgbClr val="333399"/>
                </a:solidFill>
              </a:rPr>
              <a:t>Gợi</a:t>
            </a:r>
            <a:r>
              <a:rPr lang="en-US" altLang="en-US" sz="2400" dirty="0">
                <a:solidFill>
                  <a:srgbClr val="333399"/>
                </a:solidFill>
              </a:rPr>
              <a:t> </a:t>
            </a:r>
            <a:r>
              <a:rPr lang="en-US" altLang="en-US" sz="2400" dirty="0" err="1">
                <a:solidFill>
                  <a:srgbClr val="333399"/>
                </a:solidFill>
              </a:rPr>
              <a:t>lại</a:t>
            </a:r>
            <a:r>
              <a:rPr lang="en-US" altLang="en-US" sz="2400" dirty="0">
                <a:solidFill>
                  <a:srgbClr val="333399"/>
                </a:solidFill>
              </a:rPr>
              <a:t> </a:t>
            </a:r>
            <a:r>
              <a:rPr lang="en-US" altLang="en-US" sz="2400" dirty="0" err="1">
                <a:solidFill>
                  <a:srgbClr val="333399"/>
                </a:solidFill>
              </a:rPr>
              <a:t>trong</a:t>
            </a:r>
            <a:r>
              <a:rPr lang="en-US" altLang="en-US" sz="2400" dirty="0">
                <a:solidFill>
                  <a:srgbClr val="333399"/>
                </a:solidFill>
              </a:rPr>
              <a:t> con </a:t>
            </a:r>
            <a:r>
              <a:rPr lang="en-US" altLang="en-US" sz="2400" dirty="0" err="1">
                <a:solidFill>
                  <a:srgbClr val="333399"/>
                </a:solidFill>
              </a:rPr>
              <a:t>tình</a:t>
            </a:r>
            <a:r>
              <a:rPr lang="en-US" altLang="en-US" sz="2400" dirty="0">
                <a:solidFill>
                  <a:srgbClr val="333399"/>
                </a:solidFill>
              </a:rPr>
              <a:t> </a:t>
            </a:r>
            <a:r>
              <a:rPr lang="en-US" altLang="en-US" sz="2400" dirty="0" err="1">
                <a:solidFill>
                  <a:srgbClr val="333399"/>
                </a:solidFill>
              </a:rPr>
              <a:t>mẫu</a:t>
            </a:r>
            <a:r>
              <a:rPr lang="en-US" altLang="en-US" sz="2400" dirty="0">
                <a:solidFill>
                  <a:srgbClr val="333399"/>
                </a:solidFill>
              </a:rPr>
              <a:t> </a:t>
            </a:r>
            <a:r>
              <a:rPr lang="en-US" altLang="en-US" sz="2400" dirty="0" err="1">
                <a:solidFill>
                  <a:srgbClr val="333399"/>
                </a:solidFill>
              </a:rPr>
              <a:t>tử</a:t>
            </a:r>
            <a:r>
              <a:rPr lang="en-US" altLang="en-US" sz="2400" dirty="0">
                <a:solidFill>
                  <a:srgbClr val="333399"/>
                </a:solidFill>
              </a:rPr>
              <a:t> </a:t>
            </a:r>
            <a:r>
              <a:rPr lang="en-US" altLang="en-US" sz="2400" dirty="0" err="1">
                <a:solidFill>
                  <a:srgbClr val="333399"/>
                </a:solidFill>
              </a:rPr>
              <a:t>thiêng</a:t>
            </a:r>
            <a:r>
              <a:rPr lang="en-US" altLang="en-US" sz="2400" dirty="0">
                <a:solidFill>
                  <a:srgbClr val="333399"/>
                </a:solidFill>
              </a:rPr>
              <a:t> </a:t>
            </a:r>
            <a:r>
              <a:rPr lang="en-US" altLang="en-US" sz="2400" dirty="0" err="1">
                <a:solidFill>
                  <a:srgbClr val="333399"/>
                </a:solidFill>
              </a:rPr>
              <a:t>liêng</a:t>
            </a:r>
            <a:r>
              <a:rPr lang="en-US" altLang="en-US" sz="2400" dirty="0">
                <a:solidFill>
                  <a:srgbClr val="333399"/>
                </a:solidFill>
              </a:rPr>
              <a:t>.</a:t>
            </a:r>
          </a:p>
          <a:p>
            <a:pPr eaLnBrk="1" hangingPunct="1"/>
            <a:r>
              <a:rPr lang="en-US" altLang="en-US" sz="2400" dirty="0">
                <a:solidFill>
                  <a:srgbClr val="333399"/>
                </a:solidFill>
              </a:rPr>
              <a:t>-  </a:t>
            </a:r>
            <a:r>
              <a:rPr lang="en-US" altLang="en-US" sz="2400" b="1" dirty="0" err="1">
                <a:solidFill>
                  <a:srgbClr val="333399"/>
                </a:solidFill>
              </a:rPr>
              <a:t>Tác</a:t>
            </a:r>
            <a:r>
              <a:rPr lang="en-US" altLang="en-US" sz="2400" b="1" dirty="0">
                <a:solidFill>
                  <a:srgbClr val="333399"/>
                </a:solidFill>
              </a:rPr>
              <a:t> </a:t>
            </a:r>
            <a:r>
              <a:rPr lang="en-US" altLang="en-US" sz="2400" b="1" dirty="0" err="1">
                <a:solidFill>
                  <a:srgbClr val="333399"/>
                </a:solidFill>
              </a:rPr>
              <a:t>dụng</a:t>
            </a:r>
            <a:r>
              <a:rPr lang="en-US" altLang="en-US" sz="2400" b="1" dirty="0">
                <a:solidFill>
                  <a:srgbClr val="333399"/>
                </a:solidFill>
              </a:rPr>
              <a:t> </a:t>
            </a:r>
            <a:r>
              <a:rPr lang="en-US" altLang="en-US" sz="2400" b="1" dirty="0" err="1">
                <a:solidFill>
                  <a:srgbClr val="333399"/>
                </a:solidFill>
              </a:rPr>
              <a:t>của</a:t>
            </a:r>
            <a:r>
              <a:rPr lang="en-US" altLang="en-US" sz="2400" b="1" dirty="0">
                <a:solidFill>
                  <a:srgbClr val="333399"/>
                </a:solidFill>
              </a:rPr>
              <a:t> </a:t>
            </a:r>
            <a:r>
              <a:rPr lang="en-US" altLang="en-US" sz="2400" b="1" dirty="0" err="1">
                <a:solidFill>
                  <a:srgbClr val="333399"/>
                </a:solidFill>
              </a:rPr>
              <a:t>lá</a:t>
            </a:r>
            <a:r>
              <a:rPr lang="en-US" altLang="en-US" sz="2400" b="1" dirty="0">
                <a:solidFill>
                  <a:srgbClr val="333399"/>
                </a:solidFill>
              </a:rPr>
              <a:t> </a:t>
            </a:r>
            <a:r>
              <a:rPr lang="en-US" altLang="en-US" sz="2400" b="1" dirty="0" err="1">
                <a:solidFill>
                  <a:srgbClr val="333399"/>
                </a:solidFill>
              </a:rPr>
              <a:t>thư</a:t>
            </a:r>
            <a:r>
              <a:rPr lang="en-US" altLang="en-US" sz="2400" b="1" dirty="0">
                <a:solidFill>
                  <a:srgbClr val="333399"/>
                </a:solidFill>
              </a:rPr>
              <a:t>:</a:t>
            </a:r>
            <a:r>
              <a:rPr lang="en-US" altLang="en-US" sz="2400" dirty="0">
                <a:solidFill>
                  <a:srgbClr val="333399"/>
                </a:solidFill>
              </a:rPr>
              <a:t> </a:t>
            </a:r>
            <a:r>
              <a:rPr lang="en-US" altLang="en-US" sz="2400" dirty="0" err="1" smtClean="0">
                <a:solidFill>
                  <a:srgbClr val="333399"/>
                </a:solidFill>
              </a:rPr>
              <a:t>Làm</a:t>
            </a:r>
            <a:r>
              <a:rPr lang="en-US" altLang="en-US" sz="2400" dirty="0" smtClean="0">
                <a:solidFill>
                  <a:srgbClr val="333399"/>
                </a:solidFill>
              </a:rPr>
              <a:t> </a:t>
            </a:r>
            <a:r>
              <a:rPr lang="en-US" altLang="en-US" sz="2400" dirty="0" err="1">
                <a:solidFill>
                  <a:srgbClr val="333399"/>
                </a:solidFill>
              </a:rPr>
              <a:t>cậu</a:t>
            </a:r>
            <a:r>
              <a:rPr lang="en-US" altLang="en-US" sz="2400" dirty="0">
                <a:solidFill>
                  <a:srgbClr val="333399"/>
                </a:solidFill>
              </a:rPr>
              <a:t> </a:t>
            </a:r>
            <a:r>
              <a:rPr lang="en-US" altLang="en-US" sz="2400" dirty="0" err="1">
                <a:solidFill>
                  <a:srgbClr val="333399"/>
                </a:solidFill>
              </a:rPr>
              <a:t>bé</a:t>
            </a:r>
            <a:r>
              <a:rPr lang="en-US" altLang="en-US" sz="2400" dirty="0">
                <a:solidFill>
                  <a:srgbClr val="333399"/>
                </a:solidFill>
              </a:rPr>
              <a:t> </a:t>
            </a:r>
            <a:r>
              <a:rPr lang="en-US" altLang="en-US" sz="2400" dirty="0" smtClean="0">
                <a:solidFill>
                  <a:srgbClr val="333399"/>
                </a:solidFill>
              </a:rPr>
              <a:t>“</a:t>
            </a:r>
            <a:r>
              <a:rPr lang="en-US" altLang="en-US" sz="2400" dirty="0" err="1" smtClean="0">
                <a:solidFill>
                  <a:srgbClr val="333399"/>
                </a:solidFill>
              </a:rPr>
              <a:t>xúc</a:t>
            </a:r>
            <a:r>
              <a:rPr lang="en-US" altLang="en-US" sz="2400" dirty="0" smtClean="0">
                <a:solidFill>
                  <a:srgbClr val="333399"/>
                </a:solidFill>
              </a:rPr>
              <a:t> </a:t>
            </a:r>
            <a:r>
              <a:rPr lang="en-US" altLang="en-US" sz="2400" dirty="0" err="1">
                <a:solidFill>
                  <a:srgbClr val="333399"/>
                </a:solidFill>
              </a:rPr>
              <a:t>động</a:t>
            </a:r>
            <a:r>
              <a:rPr lang="en-US" altLang="en-US" sz="2400" dirty="0">
                <a:solidFill>
                  <a:srgbClr val="333399"/>
                </a:solidFill>
              </a:rPr>
              <a:t> </a:t>
            </a:r>
            <a:r>
              <a:rPr lang="en-US" altLang="en-US" sz="2400" dirty="0" err="1">
                <a:solidFill>
                  <a:srgbClr val="333399"/>
                </a:solidFill>
              </a:rPr>
              <a:t>vô</a:t>
            </a:r>
            <a:r>
              <a:rPr lang="en-US" altLang="en-US" sz="2400" dirty="0">
                <a:solidFill>
                  <a:srgbClr val="333399"/>
                </a:solidFill>
              </a:rPr>
              <a:t> </a:t>
            </a:r>
            <a:r>
              <a:rPr lang="en-US" altLang="en-US" sz="2400" dirty="0" err="1">
                <a:solidFill>
                  <a:srgbClr val="333399"/>
                </a:solidFill>
              </a:rPr>
              <a:t>cùng</a:t>
            </a:r>
            <a:r>
              <a:rPr lang="en-US" altLang="en-US" sz="2400" dirty="0">
                <a:solidFill>
                  <a:srgbClr val="333399"/>
                </a:solidFill>
              </a:rPr>
              <a:t>”.</a:t>
            </a:r>
          </a:p>
        </p:txBody>
      </p:sp>
      <p:sp>
        <p:nvSpPr>
          <p:cNvPr id="6" name="Text Box 13"/>
          <p:cNvSpPr txBox="1">
            <a:spLocks noChangeArrowheads="1"/>
          </p:cNvSpPr>
          <p:nvPr/>
        </p:nvSpPr>
        <p:spPr bwMode="auto">
          <a:xfrm>
            <a:off x="282575" y="4984750"/>
            <a:ext cx="8423275" cy="11874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dirty="0">
                <a:solidFill>
                  <a:srgbClr val="0000FF"/>
                </a:solidFill>
                <a:sym typeface="Wingdings" pitchFamily="2" charset="2"/>
              </a:rPr>
              <a:t>	</a:t>
            </a:r>
            <a:r>
              <a:rPr lang="en-US" altLang="en-US" sz="2400" dirty="0">
                <a:solidFill>
                  <a:srgbClr val="FF0000"/>
                </a:solidFill>
                <a:sym typeface="Wingdings" pitchFamily="2" charset="2"/>
              </a:rPr>
              <a:t>  </a:t>
            </a:r>
            <a:r>
              <a:rPr lang="en-US" altLang="en-US" sz="2400" b="1" dirty="0" err="1">
                <a:solidFill>
                  <a:srgbClr val="FF0000"/>
                </a:solidFill>
                <a:sym typeface="Wingdings" pitchFamily="2" charset="2"/>
              </a:rPr>
              <a:t>Cách</a:t>
            </a:r>
            <a:r>
              <a:rPr lang="en-US" altLang="en-US" sz="2400" b="1" dirty="0">
                <a:solidFill>
                  <a:srgbClr val="FF0000"/>
                </a:solidFill>
                <a:sym typeface="Wingdings" pitchFamily="2" charset="2"/>
              </a:rPr>
              <a:t> </a:t>
            </a:r>
            <a:r>
              <a:rPr lang="en-US" altLang="en-US" sz="2400" b="1" dirty="0" err="1">
                <a:solidFill>
                  <a:srgbClr val="FF0000"/>
                </a:solidFill>
                <a:sym typeface="Wingdings" pitchFamily="2" charset="2"/>
              </a:rPr>
              <a:t>mở</a:t>
            </a:r>
            <a:r>
              <a:rPr lang="en-US" altLang="en-US" sz="2400" b="1" dirty="0">
                <a:solidFill>
                  <a:srgbClr val="FF0000"/>
                </a:solidFill>
                <a:sym typeface="Wingdings" pitchFamily="2" charset="2"/>
              </a:rPr>
              <a:t> </a:t>
            </a:r>
            <a:r>
              <a:rPr lang="en-US" altLang="en-US" sz="2400" b="1" dirty="0" err="1">
                <a:solidFill>
                  <a:srgbClr val="FF0000"/>
                </a:solidFill>
                <a:sym typeface="Wingdings" pitchFamily="2" charset="2"/>
              </a:rPr>
              <a:t>bài</a:t>
            </a:r>
            <a:r>
              <a:rPr lang="en-US" altLang="en-US" sz="2400" b="1" dirty="0">
                <a:solidFill>
                  <a:srgbClr val="FF0000"/>
                </a:solidFill>
                <a:sym typeface="Wingdings" pitchFamily="2" charset="2"/>
              </a:rPr>
              <a:t> </a:t>
            </a:r>
            <a:r>
              <a:rPr lang="en-US" altLang="en-US" sz="2400" b="1" dirty="0" err="1">
                <a:solidFill>
                  <a:srgbClr val="FF0000"/>
                </a:solidFill>
                <a:sym typeface="Wingdings" pitchFamily="2" charset="2"/>
              </a:rPr>
              <a:t>ngắn</a:t>
            </a:r>
            <a:r>
              <a:rPr lang="en-US" altLang="en-US" sz="2400" b="1" dirty="0">
                <a:solidFill>
                  <a:srgbClr val="FF0000"/>
                </a:solidFill>
                <a:sym typeface="Wingdings" pitchFamily="2" charset="2"/>
              </a:rPr>
              <a:t> </a:t>
            </a:r>
            <a:r>
              <a:rPr lang="en-US" altLang="en-US" sz="2400" b="1" dirty="0" err="1">
                <a:solidFill>
                  <a:srgbClr val="FF0000"/>
                </a:solidFill>
                <a:sym typeface="Wingdings" pitchFamily="2" charset="2"/>
              </a:rPr>
              <a:t>gọn</a:t>
            </a:r>
            <a:r>
              <a:rPr lang="en-US" altLang="en-US" sz="2400" b="1" dirty="0">
                <a:solidFill>
                  <a:srgbClr val="FF0000"/>
                </a:solidFill>
                <a:sym typeface="Wingdings" pitchFamily="2" charset="2"/>
              </a:rPr>
              <a:t>, </a:t>
            </a:r>
            <a:r>
              <a:rPr lang="en-US" altLang="en-US" sz="2400" b="1" dirty="0" err="1">
                <a:solidFill>
                  <a:srgbClr val="FF0000"/>
                </a:solidFill>
                <a:sym typeface="Wingdings" pitchFamily="2" charset="2"/>
              </a:rPr>
              <a:t>súc</a:t>
            </a:r>
            <a:r>
              <a:rPr lang="en-US" altLang="en-US" sz="2400" b="1" dirty="0">
                <a:solidFill>
                  <a:srgbClr val="FF0000"/>
                </a:solidFill>
                <a:sym typeface="Wingdings" pitchFamily="2" charset="2"/>
              </a:rPr>
              <a:t> </a:t>
            </a:r>
            <a:r>
              <a:rPr lang="en-US" altLang="en-US" sz="2400" b="1" dirty="0" err="1">
                <a:solidFill>
                  <a:srgbClr val="FF0000"/>
                </a:solidFill>
                <a:sym typeface="Wingdings" pitchFamily="2" charset="2"/>
              </a:rPr>
              <a:t>tích</a:t>
            </a:r>
            <a:r>
              <a:rPr lang="en-US" altLang="en-US" sz="2400" b="1" dirty="0">
                <a:solidFill>
                  <a:srgbClr val="FF0000"/>
                </a:solidFill>
                <a:sym typeface="Wingdings" pitchFamily="2" charset="2"/>
              </a:rPr>
              <a:t> </a:t>
            </a:r>
            <a:r>
              <a:rPr lang="en-US" altLang="en-US" sz="2400" b="1" dirty="0" err="1">
                <a:solidFill>
                  <a:srgbClr val="FF0000"/>
                </a:solidFill>
                <a:sym typeface="Wingdings" pitchFamily="2" charset="2"/>
              </a:rPr>
              <a:t>mở</a:t>
            </a:r>
            <a:r>
              <a:rPr lang="en-US" altLang="en-US" sz="2400" b="1" dirty="0">
                <a:solidFill>
                  <a:srgbClr val="FF0000"/>
                </a:solidFill>
                <a:sym typeface="Wingdings" pitchFamily="2" charset="2"/>
              </a:rPr>
              <a:t> </a:t>
            </a:r>
            <a:r>
              <a:rPr lang="en-US" altLang="en-US" sz="2400" b="1" dirty="0" err="1">
                <a:solidFill>
                  <a:srgbClr val="FF0000"/>
                </a:solidFill>
                <a:sym typeface="Wingdings" pitchFamily="2" charset="2"/>
              </a:rPr>
              <a:t>ra</a:t>
            </a:r>
            <a:r>
              <a:rPr lang="en-US" altLang="en-US" sz="2400" b="1" dirty="0">
                <a:solidFill>
                  <a:srgbClr val="FF0000"/>
                </a:solidFill>
                <a:sym typeface="Wingdings" pitchFamily="2" charset="2"/>
              </a:rPr>
              <a:t> </a:t>
            </a:r>
            <a:r>
              <a:rPr lang="en-US" altLang="en-US" sz="2400" b="1" dirty="0" err="1">
                <a:solidFill>
                  <a:srgbClr val="FF0000"/>
                </a:solidFill>
                <a:sym typeface="Wingdings" pitchFamily="2" charset="2"/>
              </a:rPr>
              <a:t>cho</a:t>
            </a:r>
            <a:r>
              <a:rPr lang="en-US" altLang="en-US" sz="2400" b="1" dirty="0">
                <a:solidFill>
                  <a:srgbClr val="FF0000"/>
                </a:solidFill>
                <a:sym typeface="Wingdings" pitchFamily="2" charset="2"/>
              </a:rPr>
              <a:t> Enrico </a:t>
            </a:r>
            <a:r>
              <a:rPr lang="en-US" altLang="en-US" sz="2400" b="1" dirty="0" err="1">
                <a:solidFill>
                  <a:srgbClr val="FF0000"/>
                </a:solidFill>
                <a:sym typeface="Wingdings" pitchFamily="2" charset="2"/>
              </a:rPr>
              <a:t>và</a:t>
            </a:r>
            <a:r>
              <a:rPr lang="en-US" altLang="en-US" sz="2400" b="1" dirty="0">
                <a:solidFill>
                  <a:srgbClr val="FF0000"/>
                </a:solidFill>
                <a:sym typeface="Wingdings" pitchFamily="2" charset="2"/>
              </a:rPr>
              <a:t> </a:t>
            </a:r>
            <a:r>
              <a:rPr lang="en-US" altLang="en-US" sz="2400" b="1" dirty="0" err="1">
                <a:solidFill>
                  <a:srgbClr val="FF0000"/>
                </a:solidFill>
                <a:sym typeface="Wingdings" pitchFamily="2" charset="2"/>
              </a:rPr>
              <a:t>chúng</a:t>
            </a:r>
            <a:r>
              <a:rPr lang="en-US" altLang="en-US" sz="2400" b="1" dirty="0">
                <a:solidFill>
                  <a:srgbClr val="FF0000"/>
                </a:solidFill>
                <a:sym typeface="Wingdings" pitchFamily="2" charset="2"/>
              </a:rPr>
              <a:t> ta </a:t>
            </a:r>
            <a:r>
              <a:rPr lang="en-US" altLang="en-US" sz="2400" b="1" dirty="0" err="1">
                <a:solidFill>
                  <a:srgbClr val="FF0000"/>
                </a:solidFill>
                <a:sym typeface="Wingdings" pitchFamily="2" charset="2"/>
              </a:rPr>
              <a:t>một</a:t>
            </a:r>
            <a:r>
              <a:rPr lang="en-US" altLang="en-US" sz="2400" b="1" dirty="0">
                <a:solidFill>
                  <a:srgbClr val="FF0000"/>
                </a:solidFill>
                <a:sym typeface="Wingdings" pitchFamily="2" charset="2"/>
              </a:rPr>
              <a:t> </a:t>
            </a:r>
            <a:r>
              <a:rPr lang="en-US" altLang="en-US" sz="2400" b="1" dirty="0" err="1">
                <a:solidFill>
                  <a:srgbClr val="FF0000"/>
                </a:solidFill>
                <a:sym typeface="Wingdings" pitchFamily="2" charset="2"/>
              </a:rPr>
              <a:t>cách</a:t>
            </a:r>
            <a:r>
              <a:rPr lang="en-US" altLang="en-US" sz="2400" b="1" dirty="0">
                <a:solidFill>
                  <a:srgbClr val="FF0000"/>
                </a:solidFill>
                <a:sym typeface="Wingdings" pitchFamily="2" charset="2"/>
              </a:rPr>
              <a:t> </a:t>
            </a:r>
            <a:r>
              <a:rPr lang="en-US" altLang="en-US" sz="2400" b="1" dirty="0" err="1">
                <a:solidFill>
                  <a:srgbClr val="FF0000"/>
                </a:solidFill>
                <a:sym typeface="Wingdings" pitchFamily="2" charset="2"/>
              </a:rPr>
              <a:t>cảm</a:t>
            </a:r>
            <a:r>
              <a:rPr lang="en-US" altLang="en-US" sz="2400" b="1" dirty="0">
                <a:solidFill>
                  <a:srgbClr val="FF0000"/>
                </a:solidFill>
                <a:sym typeface="Wingdings" pitchFamily="2" charset="2"/>
              </a:rPr>
              <a:t> </a:t>
            </a:r>
            <a:r>
              <a:rPr lang="en-US" altLang="en-US" sz="2400" b="1" dirty="0" err="1">
                <a:solidFill>
                  <a:srgbClr val="FF0000"/>
                </a:solidFill>
                <a:sym typeface="Wingdings" pitchFamily="2" charset="2"/>
              </a:rPr>
              <a:t>nhận</a:t>
            </a:r>
            <a:r>
              <a:rPr lang="en-US" altLang="en-US" sz="2400" b="1" dirty="0">
                <a:solidFill>
                  <a:srgbClr val="FF0000"/>
                </a:solidFill>
                <a:sym typeface="Wingdings" pitchFamily="2" charset="2"/>
              </a:rPr>
              <a:t> </a:t>
            </a:r>
            <a:r>
              <a:rPr lang="en-US" altLang="en-US" sz="2400" b="1" dirty="0" err="1">
                <a:solidFill>
                  <a:srgbClr val="FF0000"/>
                </a:solidFill>
                <a:sym typeface="Wingdings" pitchFamily="2" charset="2"/>
              </a:rPr>
              <a:t>mới</a:t>
            </a:r>
            <a:r>
              <a:rPr lang="en-US" altLang="en-US" sz="2400" b="1" dirty="0">
                <a:solidFill>
                  <a:srgbClr val="FF0000"/>
                </a:solidFill>
                <a:sym typeface="Wingdings" pitchFamily="2" charset="2"/>
              </a:rPr>
              <a:t> </a:t>
            </a:r>
            <a:r>
              <a:rPr lang="en-US" altLang="en-US" sz="2400" b="1" dirty="0" err="1">
                <a:solidFill>
                  <a:srgbClr val="FF0000"/>
                </a:solidFill>
                <a:sym typeface="Wingdings" pitchFamily="2" charset="2"/>
              </a:rPr>
              <a:t>mang</a:t>
            </a:r>
            <a:r>
              <a:rPr lang="en-US" altLang="en-US" sz="2400" b="1" dirty="0">
                <a:solidFill>
                  <a:srgbClr val="FF0000"/>
                </a:solidFill>
                <a:sym typeface="Wingdings" pitchFamily="2" charset="2"/>
              </a:rPr>
              <a:t> </a:t>
            </a:r>
            <a:r>
              <a:rPr lang="en-US" altLang="en-US" sz="2400" b="1" dirty="0" err="1">
                <a:solidFill>
                  <a:srgbClr val="FF0000"/>
                </a:solidFill>
                <a:sym typeface="Wingdings" pitchFamily="2" charset="2"/>
              </a:rPr>
              <a:t>đậm</a:t>
            </a:r>
            <a:r>
              <a:rPr lang="en-US" altLang="en-US" sz="2400" b="1" dirty="0">
                <a:solidFill>
                  <a:srgbClr val="FF0000"/>
                </a:solidFill>
                <a:sym typeface="Wingdings" pitchFamily="2" charset="2"/>
              </a:rPr>
              <a:t> </a:t>
            </a:r>
            <a:r>
              <a:rPr lang="en-US" altLang="en-US" sz="2400" b="1" dirty="0" err="1">
                <a:solidFill>
                  <a:srgbClr val="FF0000"/>
                </a:solidFill>
                <a:sym typeface="Wingdings" pitchFamily="2" charset="2"/>
              </a:rPr>
              <a:t>chất</a:t>
            </a:r>
            <a:r>
              <a:rPr lang="en-US" altLang="en-US" sz="2400" b="1" dirty="0">
                <a:solidFill>
                  <a:srgbClr val="FF0000"/>
                </a:solidFill>
                <a:sym typeface="Wingdings" pitchFamily="2" charset="2"/>
              </a:rPr>
              <a:t> </a:t>
            </a:r>
            <a:r>
              <a:rPr lang="en-US" altLang="en-US" sz="2400" b="1" dirty="0" err="1">
                <a:solidFill>
                  <a:srgbClr val="FF0000"/>
                </a:solidFill>
                <a:sym typeface="Wingdings" pitchFamily="2" charset="2"/>
              </a:rPr>
              <a:t>nhân</a:t>
            </a:r>
            <a:r>
              <a:rPr lang="en-US" altLang="en-US" sz="2400" b="1" dirty="0">
                <a:solidFill>
                  <a:srgbClr val="FF0000"/>
                </a:solidFill>
                <a:sym typeface="Wingdings" pitchFamily="2" charset="2"/>
              </a:rPr>
              <a:t> </a:t>
            </a:r>
            <a:r>
              <a:rPr lang="en-US" altLang="en-US" sz="2400" b="1" dirty="0" err="1">
                <a:solidFill>
                  <a:srgbClr val="FF0000"/>
                </a:solidFill>
                <a:sym typeface="Wingdings" pitchFamily="2" charset="2"/>
              </a:rPr>
              <a:t>văn</a:t>
            </a:r>
            <a:r>
              <a:rPr lang="en-US" altLang="en-US" sz="2400" b="1" dirty="0">
                <a:solidFill>
                  <a:srgbClr val="FF0000"/>
                </a:solidFill>
                <a:sym typeface="Wingdings" pitchFamily="2" charset="2"/>
              </a:rPr>
              <a:t> </a:t>
            </a:r>
            <a:r>
              <a:rPr lang="en-US" altLang="en-US" sz="2400" b="1" dirty="0" err="1">
                <a:solidFill>
                  <a:srgbClr val="FF0000"/>
                </a:solidFill>
                <a:sym typeface="Wingdings" pitchFamily="2" charset="2"/>
              </a:rPr>
              <a:t>về</a:t>
            </a:r>
            <a:r>
              <a:rPr lang="en-US" altLang="en-US" sz="2400" b="1" dirty="0">
                <a:solidFill>
                  <a:srgbClr val="FF0000"/>
                </a:solidFill>
                <a:sym typeface="Wingdings" pitchFamily="2" charset="2"/>
              </a:rPr>
              <a:t> </a:t>
            </a:r>
            <a:r>
              <a:rPr lang="en-US" altLang="en-US" sz="2400" b="1" dirty="0" err="1">
                <a:solidFill>
                  <a:srgbClr val="FF0000"/>
                </a:solidFill>
                <a:sym typeface="Wingdings" pitchFamily="2" charset="2"/>
              </a:rPr>
              <a:t>nội</a:t>
            </a:r>
            <a:r>
              <a:rPr lang="en-US" altLang="en-US" sz="2400" b="1" dirty="0">
                <a:solidFill>
                  <a:srgbClr val="FF0000"/>
                </a:solidFill>
                <a:sym typeface="Wingdings" pitchFamily="2" charset="2"/>
              </a:rPr>
              <a:t> dung </a:t>
            </a:r>
            <a:r>
              <a:rPr lang="en-US" altLang="en-US" sz="2400" b="1" dirty="0" err="1">
                <a:solidFill>
                  <a:srgbClr val="FF0000"/>
                </a:solidFill>
                <a:sym typeface="Wingdings" pitchFamily="2" charset="2"/>
              </a:rPr>
              <a:t>của</a:t>
            </a:r>
            <a:r>
              <a:rPr lang="en-US" altLang="en-US" sz="2400" b="1" dirty="0">
                <a:solidFill>
                  <a:srgbClr val="FF0000"/>
                </a:solidFill>
                <a:sym typeface="Wingdings" pitchFamily="2" charset="2"/>
              </a:rPr>
              <a:t> </a:t>
            </a:r>
            <a:r>
              <a:rPr lang="en-US" altLang="en-US" sz="2400" b="1" dirty="0" err="1">
                <a:solidFill>
                  <a:srgbClr val="FF0000"/>
                </a:solidFill>
                <a:sym typeface="Wingdings" pitchFamily="2" charset="2"/>
              </a:rPr>
              <a:t>văn</a:t>
            </a:r>
            <a:r>
              <a:rPr lang="en-US" altLang="en-US" sz="2400" b="1" dirty="0">
                <a:solidFill>
                  <a:srgbClr val="FF0000"/>
                </a:solidFill>
                <a:sym typeface="Wingdings" pitchFamily="2" charset="2"/>
              </a:rPr>
              <a:t> </a:t>
            </a:r>
            <a:r>
              <a:rPr lang="en-US" altLang="en-US" sz="2400" b="1" dirty="0" err="1">
                <a:solidFill>
                  <a:srgbClr val="FF0000"/>
                </a:solidFill>
                <a:sym typeface="Wingdings" pitchFamily="2" charset="2"/>
              </a:rPr>
              <a:t>bản</a:t>
            </a:r>
            <a:r>
              <a:rPr lang="en-US" altLang="en-US" sz="2400" b="1" dirty="0">
                <a:solidFill>
                  <a:srgbClr val="FF0000"/>
                </a:solidFill>
                <a:sym typeface="Wingdings" pitchFamily="2" charset="2"/>
              </a:rPr>
              <a:t>.</a:t>
            </a:r>
            <a:endParaRPr lang="en-US" altLang="en-US" sz="2400" b="1" dirty="0">
              <a:solidFill>
                <a:srgbClr val="FF0000"/>
              </a:solidFill>
            </a:endParaRPr>
          </a:p>
        </p:txBody>
      </p:sp>
    </p:spTree>
    <p:extLst>
      <p:ext uri="{BB962C8B-B14F-4D97-AF65-F5344CB8AC3E}">
        <p14:creationId xmlns:p14="http://schemas.microsoft.com/office/powerpoint/2010/main" val="3602139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58" y="2459540"/>
            <a:ext cx="8973910" cy="5083252"/>
          </a:xfrm>
          <a:prstGeom prst="rect">
            <a:avLst/>
          </a:prstGeom>
        </p:spPr>
        <p:txBody>
          <a:bodyPr wrap="square">
            <a:noAutofit/>
          </a:bodyPr>
          <a:lstStyle/>
          <a:p>
            <a:r>
              <a:rPr lang="vi-VN" sz="2800" dirty="0" smtClean="0">
                <a:latin typeface="Times New Roman" panose="02020603050405020304" pitchFamily="18" charset="0"/>
                <a:cs typeface="Times New Roman" panose="02020603050405020304" pitchFamily="18" charset="0"/>
              </a:rPr>
              <a:t>- </a:t>
            </a:r>
            <a:r>
              <a:rPr lang="vi-VN" sz="2800" i="1" dirty="0" smtClean="0">
                <a:latin typeface="Times New Roman" panose="02020603050405020304" pitchFamily="18" charset="0"/>
                <a:cs typeface="Times New Roman" panose="02020603050405020304" pitchFamily="18" charset="0"/>
              </a:rPr>
              <a:t>Sự </a:t>
            </a:r>
            <a:r>
              <a:rPr lang="vi-VN" sz="2800" i="1" dirty="0">
                <a:latin typeface="Times New Roman" panose="02020603050405020304" pitchFamily="18" charset="0"/>
                <a:cs typeface="Times New Roman" panose="02020603050405020304" pitchFamily="18" charset="0"/>
              </a:rPr>
              <a:t>hỗn </a:t>
            </a:r>
            <a:r>
              <a:rPr lang="vi-VN" sz="2800" i="1" dirty="0" smtClean="0">
                <a:latin typeface="Times New Roman" panose="02020603050405020304" pitchFamily="18" charset="0"/>
                <a:cs typeface="Times New Roman" panose="02020603050405020304" pitchFamily="18" charset="0"/>
              </a:rPr>
              <a:t>láo</a:t>
            </a:r>
            <a:r>
              <a:rPr lang="en-US" sz="2800" i="1" dirty="0" smtClean="0">
                <a:latin typeface="Times New Roman" panose="02020603050405020304" pitchFamily="18" charset="0"/>
                <a:cs typeface="Times New Roman" panose="02020603050405020304" pitchFamily="18" charset="0"/>
              </a:rPr>
              <a:t>…</a:t>
            </a:r>
            <a:r>
              <a:rPr lang="vi-VN" sz="2800" i="1" u="sng" dirty="0" smtClean="0">
                <a:latin typeface="Times New Roman" panose="02020603050405020304" pitchFamily="18" charset="0"/>
                <a:cs typeface="Times New Roman" panose="02020603050405020304" pitchFamily="18" charset="0"/>
              </a:rPr>
              <a:t>như</a:t>
            </a:r>
            <a:r>
              <a:rPr lang="vi-VN" sz="2800" i="1" dirty="0" smtClean="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nhát dao đâm vào </a:t>
            </a:r>
            <a:r>
              <a:rPr lang="vi-VN" sz="2800" i="1" dirty="0" smtClean="0">
                <a:latin typeface="Times New Roman" panose="02020603050405020304" pitchFamily="18" charset="0"/>
                <a:cs typeface="Times New Roman" panose="02020603050405020304" pitchFamily="18" charset="0"/>
              </a:rPr>
              <a:t>t</a:t>
            </a:r>
            <a:r>
              <a:rPr lang="en-US" sz="2800" i="1" dirty="0" err="1" smtClean="0">
                <a:latin typeface="Times New Roman" panose="02020603050405020304" pitchFamily="18" charset="0"/>
                <a:cs typeface="Times New Roman" panose="02020603050405020304" pitchFamily="18" charset="0"/>
              </a:rPr>
              <a:t>im</a:t>
            </a:r>
            <a:r>
              <a:rPr lang="vi-VN" sz="2800" i="1" dirty="0" smtClean="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bố </a:t>
            </a:r>
            <a:endParaRPr lang="en-US" sz="2800" i="1" dirty="0" smtClean="0">
              <a:latin typeface="Times New Roman" panose="02020603050405020304" pitchFamily="18" charset="0"/>
              <a:cs typeface="Times New Roman" panose="02020603050405020304" pitchFamily="18" charset="0"/>
            </a:endParaRPr>
          </a:p>
          <a:p>
            <a:r>
              <a:rPr lang="vi-VN" sz="2800" i="1" dirty="0" smtClean="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Bố ... không nén được cơn </a:t>
            </a:r>
            <a:r>
              <a:rPr lang="en-US" sz="2800" i="1" dirty="0" err="1">
                <a:latin typeface="Times New Roman" panose="02020603050405020304" pitchFamily="18" charset="0"/>
                <a:cs typeface="Times New Roman" panose="02020603050405020304" pitchFamily="18" charset="0"/>
              </a:rPr>
              <a:t>tức</a:t>
            </a:r>
            <a:r>
              <a:rPr lang="en-US" sz="2800" i="1"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giận </a:t>
            </a:r>
            <a:endParaRPr lang="en-US"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Con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xúc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ư?</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Thật đáng xấu hổ.</a:t>
            </a:r>
            <a:endParaRPr lang="en-US" sz="2800" dirty="0">
              <a:latin typeface="Times New Roman" panose="02020603050405020304" pitchFamily="18" charset="0"/>
              <a:cs typeface="Times New Roman" panose="02020603050405020304" pitchFamily="18" charset="0"/>
            </a:endParaRPr>
          </a:p>
          <a:p>
            <a:r>
              <a:rPr lang="it-IT" sz="2800" i="1" dirty="0" smtClean="0">
                <a:latin typeface="Times New Roman" panose="02020603050405020304" pitchFamily="18" charset="0"/>
                <a:cs typeface="Times New Roman" panose="02020603050405020304" pitchFamily="18" charset="0"/>
              </a:rPr>
              <a:t>- </a:t>
            </a:r>
            <a:r>
              <a:rPr lang="it-IT" sz="2800" i="1" dirty="0">
                <a:latin typeface="Times New Roman" panose="02020603050405020304" pitchFamily="18" charset="0"/>
                <a:cs typeface="Times New Roman" panose="02020603050405020304" pitchFamily="18" charset="0"/>
              </a:rPr>
              <a:t>Con phải xin lỗi mẹ.</a:t>
            </a:r>
            <a:endParaRPr lang="en-US" sz="2800" dirty="0">
              <a:latin typeface="Times New Roman" panose="02020603050405020304" pitchFamily="18" charset="0"/>
              <a:cs typeface="Times New Roman" panose="02020603050405020304" pitchFamily="18" charset="0"/>
            </a:endParaRPr>
          </a:p>
          <a:p>
            <a:r>
              <a:rPr lang="it-IT" sz="2800" i="1" dirty="0">
                <a:latin typeface="Times New Roman" panose="02020603050405020304" pitchFamily="18" charset="0"/>
                <a:cs typeface="Times New Roman" panose="02020603050405020304" pitchFamily="18" charset="0"/>
              </a:rPr>
              <a:t>- Con hãy cầu xin mẹ... </a:t>
            </a:r>
            <a:r>
              <a:rPr lang="it-IT" sz="2800" i="1" dirty="0" smtClean="0">
                <a:latin typeface="Times New Roman" panose="02020603050405020304" pitchFamily="18" charset="0"/>
                <a:cs typeface="Times New Roman" panose="02020603050405020304" pitchFamily="18" charset="0"/>
              </a:rPr>
              <a:t>bố </a:t>
            </a:r>
            <a:r>
              <a:rPr lang="it-IT" sz="2800" i="1" dirty="0">
                <a:latin typeface="Times New Roman" panose="02020603050405020304" pitchFamily="18" charset="0"/>
                <a:cs typeface="Times New Roman" panose="02020603050405020304" pitchFamily="18" charset="0"/>
              </a:rPr>
              <a:t>không có con còn hơn con bội bạc với mẹ</a:t>
            </a:r>
            <a:r>
              <a:rPr lang="it-IT" sz="2800" i="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AutoShape 14"/>
          <p:cNvSpPr>
            <a:spLocks noChangeArrowheads="1"/>
          </p:cNvSpPr>
          <p:nvPr/>
        </p:nvSpPr>
        <p:spPr bwMode="auto">
          <a:xfrm>
            <a:off x="384175" y="89620"/>
            <a:ext cx="3549650" cy="554038"/>
          </a:xfrm>
          <a:prstGeom prst="roundRect">
            <a:avLst>
              <a:gd name="adj" fmla="val 16667"/>
            </a:avLst>
          </a:prstGeom>
          <a:solidFill>
            <a:srgbClr val="5DA824">
              <a:alpha val="52156"/>
            </a:srgbClr>
          </a:solidFill>
          <a:ln w="57150" cmpd="thickThin" algn="ctr">
            <a:solidFill>
              <a:srgbClr val="4A851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b="1" dirty="0">
                <a:solidFill>
                  <a:srgbClr val="FF6600"/>
                </a:solidFill>
              </a:rPr>
              <a:t>2. </a:t>
            </a:r>
            <a:r>
              <a:rPr lang="en-US" altLang="en-US" sz="2400" b="1" dirty="0" err="1">
                <a:solidFill>
                  <a:srgbClr val="FF6600"/>
                </a:solidFill>
              </a:rPr>
              <a:t>Nội</a:t>
            </a:r>
            <a:r>
              <a:rPr lang="en-US" altLang="en-US" sz="2400" b="1" dirty="0">
                <a:solidFill>
                  <a:srgbClr val="FF6600"/>
                </a:solidFill>
              </a:rPr>
              <a:t> dung </a:t>
            </a:r>
            <a:r>
              <a:rPr lang="en-US" altLang="en-US" sz="2400" b="1" dirty="0" err="1">
                <a:solidFill>
                  <a:srgbClr val="FF6600"/>
                </a:solidFill>
              </a:rPr>
              <a:t>bức</a:t>
            </a:r>
            <a:r>
              <a:rPr lang="en-US" altLang="en-US" sz="2400" b="1" dirty="0">
                <a:solidFill>
                  <a:srgbClr val="FF6600"/>
                </a:solidFill>
              </a:rPr>
              <a:t> </a:t>
            </a:r>
            <a:r>
              <a:rPr lang="en-US" altLang="en-US" sz="2400" b="1" dirty="0" err="1">
                <a:solidFill>
                  <a:srgbClr val="FF6600"/>
                </a:solidFill>
              </a:rPr>
              <a:t>thư</a:t>
            </a:r>
            <a:endParaRPr lang="en-US" altLang="en-US" sz="2400" b="1" dirty="0">
              <a:solidFill>
                <a:srgbClr val="C44F00"/>
              </a:solidFill>
            </a:endParaRPr>
          </a:p>
        </p:txBody>
      </p:sp>
      <p:sp>
        <p:nvSpPr>
          <p:cNvPr id="4" name="Text Box 10"/>
          <p:cNvSpPr txBox="1">
            <a:spLocks noChangeArrowheads="1"/>
          </p:cNvSpPr>
          <p:nvPr/>
        </p:nvSpPr>
        <p:spPr bwMode="auto">
          <a:xfrm>
            <a:off x="284276" y="643658"/>
            <a:ext cx="874553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3200" b="1" dirty="0">
                <a:solidFill>
                  <a:schemeClr val="folHlink"/>
                </a:solidFill>
              </a:rPr>
              <a:t>a. </a:t>
            </a:r>
            <a:r>
              <a:rPr lang="en-US" altLang="en-US" sz="3200" b="1" dirty="0" err="1">
                <a:solidFill>
                  <a:schemeClr val="folHlink"/>
                </a:solidFill>
              </a:rPr>
              <a:t>Tình</a:t>
            </a:r>
            <a:r>
              <a:rPr lang="en-US" altLang="en-US" sz="3200" b="1" dirty="0">
                <a:solidFill>
                  <a:schemeClr val="folHlink"/>
                </a:solidFill>
              </a:rPr>
              <a:t> </a:t>
            </a:r>
            <a:r>
              <a:rPr lang="en-US" altLang="en-US" sz="3200" b="1" dirty="0" err="1">
                <a:solidFill>
                  <a:schemeClr val="folHlink"/>
                </a:solidFill>
              </a:rPr>
              <a:t>cảm</a:t>
            </a:r>
            <a:r>
              <a:rPr lang="en-US" altLang="en-US" sz="3200" b="1" dirty="0">
                <a:solidFill>
                  <a:schemeClr val="folHlink"/>
                </a:solidFill>
              </a:rPr>
              <a:t>, </a:t>
            </a:r>
            <a:r>
              <a:rPr lang="en-US" altLang="en-US" sz="3200" b="1" dirty="0" err="1">
                <a:solidFill>
                  <a:schemeClr val="folHlink"/>
                </a:solidFill>
              </a:rPr>
              <a:t>thái</a:t>
            </a:r>
            <a:r>
              <a:rPr lang="en-US" altLang="en-US" sz="3200" b="1" dirty="0">
                <a:solidFill>
                  <a:schemeClr val="folHlink"/>
                </a:solidFill>
              </a:rPr>
              <a:t> </a:t>
            </a:r>
            <a:r>
              <a:rPr lang="en-US" altLang="en-US" sz="3200" b="1" dirty="0" err="1">
                <a:solidFill>
                  <a:schemeClr val="folHlink"/>
                </a:solidFill>
              </a:rPr>
              <a:t>độ</a:t>
            </a:r>
            <a:r>
              <a:rPr lang="en-US" altLang="en-US" sz="3200" b="1" dirty="0">
                <a:solidFill>
                  <a:schemeClr val="folHlink"/>
                </a:solidFill>
              </a:rPr>
              <a:t> </a:t>
            </a:r>
            <a:r>
              <a:rPr lang="en-US" altLang="en-US" sz="3200" b="1" dirty="0" err="1">
                <a:solidFill>
                  <a:schemeClr val="folHlink"/>
                </a:solidFill>
              </a:rPr>
              <a:t>và</a:t>
            </a:r>
            <a:r>
              <a:rPr lang="en-US" altLang="en-US" sz="3200" b="1" dirty="0">
                <a:solidFill>
                  <a:schemeClr val="folHlink"/>
                </a:solidFill>
              </a:rPr>
              <a:t> </a:t>
            </a:r>
            <a:r>
              <a:rPr lang="en-US" altLang="en-US" sz="3200" b="1" dirty="0" err="1">
                <a:solidFill>
                  <a:schemeClr val="folHlink"/>
                </a:solidFill>
              </a:rPr>
              <a:t>lời</a:t>
            </a:r>
            <a:r>
              <a:rPr lang="en-US" altLang="en-US" sz="3200" b="1" dirty="0">
                <a:solidFill>
                  <a:schemeClr val="folHlink"/>
                </a:solidFill>
              </a:rPr>
              <a:t> </a:t>
            </a:r>
            <a:r>
              <a:rPr lang="en-US" altLang="en-US" sz="3200" b="1" dirty="0" err="1">
                <a:solidFill>
                  <a:schemeClr val="folHlink"/>
                </a:solidFill>
              </a:rPr>
              <a:t>nhắn</a:t>
            </a:r>
            <a:r>
              <a:rPr lang="en-US" altLang="en-US" sz="3200" b="1" dirty="0">
                <a:solidFill>
                  <a:schemeClr val="folHlink"/>
                </a:solidFill>
              </a:rPr>
              <a:t> </a:t>
            </a:r>
            <a:r>
              <a:rPr lang="en-US" altLang="en-US" sz="3200" b="1" dirty="0" err="1">
                <a:solidFill>
                  <a:schemeClr val="folHlink"/>
                </a:solidFill>
              </a:rPr>
              <a:t>nhủ</a:t>
            </a:r>
            <a:r>
              <a:rPr lang="en-US" altLang="en-US" sz="3200" b="1" dirty="0">
                <a:solidFill>
                  <a:schemeClr val="folHlink"/>
                </a:solidFill>
              </a:rPr>
              <a:t> </a:t>
            </a:r>
            <a:r>
              <a:rPr lang="en-US" altLang="en-US" sz="3200" b="1" dirty="0" err="1">
                <a:solidFill>
                  <a:schemeClr val="folHlink"/>
                </a:solidFill>
              </a:rPr>
              <a:t>của</a:t>
            </a:r>
            <a:r>
              <a:rPr lang="en-US" altLang="en-US" sz="3200" b="1" dirty="0">
                <a:solidFill>
                  <a:schemeClr val="folHlink"/>
                </a:solidFill>
              </a:rPr>
              <a:t> </a:t>
            </a:r>
            <a:r>
              <a:rPr lang="en-US" altLang="en-US" sz="3200" b="1" dirty="0" err="1">
                <a:solidFill>
                  <a:schemeClr val="folHlink"/>
                </a:solidFill>
              </a:rPr>
              <a:t>bố</a:t>
            </a:r>
            <a:r>
              <a:rPr lang="en-US" altLang="en-US" sz="3200" b="1" dirty="0">
                <a:solidFill>
                  <a:schemeClr val="folHlink"/>
                </a:solidFill>
              </a:rPr>
              <a:t> </a:t>
            </a:r>
            <a:r>
              <a:rPr lang="en-US" altLang="en-US" sz="3200" b="1" dirty="0" err="1">
                <a:solidFill>
                  <a:schemeClr val="folHlink"/>
                </a:solidFill>
              </a:rPr>
              <a:t>dành</a:t>
            </a:r>
            <a:r>
              <a:rPr lang="en-US" altLang="en-US" sz="3200" b="1" dirty="0">
                <a:solidFill>
                  <a:schemeClr val="folHlink"/>
                </a:solidFill>
              </a:rPr>
              <a:t> </a:t>
            </a:r>
            <a:r>
              <a:rPr lang="en-US" altLang="en-US" sz="3200" b="1" dirty="0" err="1">
                <a:solidFill>
                  <a:schemeClr val="folHlink"/>
                </a:solidFill>
              </a:rPr>
              <a:t>cho</a:t>
            </a:r>
            <a:r>
              <a:rPr lang="en-US" altLang="en-US" sz="3200" b="1" dirty="0">
                <a:solidFill>
                  <a:schemeClr val="folHlink"/>
                </a:solidFill>
              </a:rPr>
              <a:t> Enrico:</a:t>
            </a:r>
          </a:p>
          <a:p>
            <a:pPr eaLnBrk="1" hangingPunct="1"/>
            <a:r>
              <a:rPr lang="en-US" altLang="en-US" sz="3200" b="1" dirty="0">
                <a:solidFill>
                  <a:schemeClr val="folHlink"/>
                </a:solidFill>
              </a:rPr>
              <a:t>    a.1. </a:t>
            </a:r>
            <a:r>
              <a:rPr lang="en-US" altLang="en-US" sz="3200" b="1" dirty="0" err="1">
                <a:solidFill>
                  <a:schemeClr val="folHlink"/>
                </a:solidFill>
              </a:rPr>
              <a:t>Tình</a:t>
            </a:r>
            <a:r>
              <a:rPr lang="en-US" altLang="en-US" sz="3200" b="1" dirty="0">
                <a:solidFill>
                  <a:schemeClr val="folHlink"/>
                </a:solidFill>
              </a:rPr>
              <a:t> </a:t>
            </a:r>
            <a:r>
              <a:rPr lang="en-US" altLang="en-US" sz="3200" b="1" dirty="0" err="1">
                <a:solidFill>
                  <a:schemeClr val="folHlink"/>
                </a:solidFill>
              </a:rPr>
              <a:t>cảm</a:t>
            </a:r>
            <a:r>
              <a:rPr lang="en-US" altLang="en-US" sz="3200" b="1" dirty="0">
                <a:solidFill>
                  <a:schemeClr val="folHlink"/>
                </a:solidFill>
              </a:rPr>
              <a:t>, </a:t>
            </a:r>
            <a:r>
              <a:rPr lang="en-US" altLang="en-US" sz="3200" b="1" dirty="0" err="1">
                <a:solidFill>
                  <a:schemeClr val="folHlink"/>
                </a:solidFill>
              </a:rPr>
              <a:t>thái</a:t>
            </a:r>
            <a:r>
              <a:rPr lang="en-US" altLang="en-US" sz="3200" b="1" dirty="0">
                <a:solidFill>
                  <a:schemeClr val="folHlink"/>
                </a:solidFill>
              </a:rPr>
              <a:t> </a:t>
            </a:r>
            <a:r>
              <a:rPr lang="en-US" altLang="en-US" sz="3200" b="1" dirty="0" err="1">
                <a:solidFill>
                  <a:schemeClr val="folHlink"/>
                </a:solidFill>
              </a:rPr>
              <a:t>độ</a:t>
            </a:r>
            <a:r>
              <a:rPr lang="en-US" altLang="en-US" sz="3200" b="1" dirty="0">
                <a:solidFill>
                  <a:schemeClr val="folHlink"/>
                </a:solidFill>
              </a:rPr>
              <a:t> :</a:t>
            </a:r>
            <a:endParaRPr lang="en-US" altLang="en-US" sz="3200" b="1" dirty="0"/>
          </a:p>
        </p:txBody>
      </p:sp>
    </p:spTree>
    <p:extLst>
      <p:ext uri="{BB962C8B-B14F-4D97-AF65-F5344CB8AC3E}">
        <p14:creationId xmlns:p14="http://schemas.microsoft.com/office/powerpoint/2010/main" val="2158501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500"/>
                                        <p:tgtEl>
                                          <p:spTgt spid="2">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additive="base">
                                        <p:cTn id="3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 calcmode="lin" valueType="num">
                                      <p:cBhvr additive="base">
                                        <p:cTn id="36"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4"/>
          <p:cNvSpPr>
            <a:spLocks noChangeArrowheads="1"/>
          </p:cNvSpPr>
          <p:nvPr/>
        </p:nvSpPr>
        <p:spPr bwMode="auto">
          <a:xfrm>
            <a:off x="384175" y="89620"/>
            <a:ext cx="3549650" cy="554038"/>
          </a:xfrm>
          <a:prstGeom prst="roundRect">
            <a:avLst>
              <a:gd name="adj" fmla="val 16667"/>
            </a:avLst>
          </a:prstGeom>
          <a:solidFill>
            <a:srgbClr val="5DA824">
              <a:alpha val="52156"/>
            </a:srgbClr>
          </a:solidFill>
          <a:ln w="57150" cmpd="thickThin" algn="ctr">
            <a:solidFill>
              <a:srgbClr val="4A851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b="1" dirty="0">
                <a:solidFill>
                  <a:srgbClr val="FF6600"/>
                </a:solidFill>
              </a:rPr>
              <a:t>2. </a:t>
            </a:r>
            <a:r>
              <a:rPr lang="en-US" altLang="en-US" sz="2400" b="1" dirty="0" err="1">
                <a:solidFill>
                  <a:srgbClr val="FF6600"/>
                </a:solidFill>
              </a:rPr>
              <a:t>Nội</a:t>
            </a:r>
            <a:r>
              <a:rPr lang="en-US" altLang="en-US" sz="2400" b="1" dirty="0">
                <a:solidFill>
                  <a:srgbClr val="FF6600"/>
                </a:solidFill>
              </a:rPr>
              <a:t> dung </a:t>
            </a:r>
            <a:r>
              <a:rPr lang="en-US" altLang="en-US" sz="2400" b="1" dirty="0" err="1">
                <a:solidFill>
                  <a:srgbClr val="FF6600"/>
                </a:solidFill>
              </a:rPr>
              <a:t>bức</a:t>
            </a:r>
            <a:r>
              <a:rPr lang="en-US" altLang="en-US" sz="2400" b="1" dirty="0">
                <a:solidFill>
                  <a:srgbClr val="FF6600"/>
                </a:solidFill>
              </a:rPr>
              <a:t> </a:t>
            </a:r>
            <a:r>
              <a:rPr lang="en-US" altLang="en-US" sz="2400" b="1" dirty="0" err="1">
                <a:solidFill>
                  <a:srgbClr val="FF6600"/>
                </a:solidFill>
              </a:rPr>
              <a:t>thư</a:t>
            </a:r>
            <a:endParaRPr lang="en-US" altLang="en-US" sz="2400" b="1" dirty="0">
              <a:solidFill>
                <a:srgbClr val="C44F00"/>
              </a:solidFill>
            </a:endParaRPr>
          </a:p>
        </p:txBody>
      </p:sp>
      <p:sp>
        <p:nvSpPr>
          <p:cNvPr id="5" name="Text Box 10"/>
          <p:cNvSpPr txBox="1">
            <a:spLocks noChangeArrowheads="1"/>
          </p:cNvSpPr>
          <p:nvPr/>
        </p:nvSpPr>
        <p:spPr bwMode="auto">
          <a:xfrm>
            <a:off x="357250" y="696839"/>
            <a:ext cx="8745537"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800" b="1" dirty="0">
                <a:solidFill>
                  <a:schemeClr val="folHlink"/>
                </a:solidFill>
                <a:latin typeface="Times New Roman" panose="02020603050405020304" pitchFamily="18" charset="0"/>
                <a:cs typeface="Times New Roman" panose="02020603050405020304" pitchFamily="18" charset="0"/>
              </a:rPr>
              <a:t>a. </a:t>
            </a:r>
            <a:r>
              <a:rPr lang="en-US" altLang="en-US" sz="2800" b="1" dirty="0" err="1">
                <a:solidFill>
                  <a:schemeClr val="folHlink"/>
                </a:solidFill>
                <a:latin typeface="Times New Roman" panose="02020603050405020304" pitchFamily="18" charset="0"/>
                <a:cs typeface="Times New Roman" panose="02020603050405020304" pitchFamily="18" charset="0"/>
              </a:rPr>
              <a:t>Tình</a:t>
            </a:r>
            <a:r>
              <a:rPr lang="en-US" altLang="en-US" sz="2800" b="1" dirty="0">
                <a:solidFill>
                  <a:schemeClr val="folHlink"/>
                </a:solidFill>
                <a:latin typeface="Times New Roman" panose="02020603050405020304" pitchFamily="18" charset="0"/>
                <a:cs typeface="Times New Roman" panose="02020603050405020304" pitchFamily="18" charset="0"/>
              </a:rPr>
              <a:t> </a:t>
            </a:r>
            <a:r>
              <a:rPr lang="en-US" altLang="en-US" sz="2800" b="1" dirty="0" err="1">
                <a:solidFill>
                  <a:schemeClr val="folHlink"/>
                </a:solidFill>
                <a:latin typeface="Times New Roman" panose="02020603050405020304" pitchFamily="18" charset="0"/>
                <a:cs typeface="Times New Roman" panose="02020603050405020304" pitchFamily="18" charset="0"/>
              </a:rPr>
              <a:t>cảm</a:t>
            </a:r>
            <a:r>
              <a:rPr lang="en-US" altLang="en-US" sz="2800" b="1" dirty="0">
                <a:solidFill>
                  <a:schemeClr val="folHlink"/>
                </a:solidFill>
                <a:latin typeface="Times New Roman" panose="02020603050405020304" pitchFamily="18" charset="0"/>
                <a:cs typeface="Times New Roman" panose="02020603050405020304" pitchFamily="18" charset="0"/>
              </a:rPr>
              <a:t>, </a:t>
            </a:r>
            <a:r>
              <a:rPr lang="en-US" altLang="en-US" sz="2800" b="1" dirty="0" err="1">
                <a:solidFill>
                  <a:schemeClr val="folHlink"/>
                </a:solidFill>
                <a:latin typeface="Times New Roman" panose="02020603050405020304" pitchFamily="18" charset="0"/>
                <a:cs typeface="Times New Roman" panose="02020603050405020304" pitchFamily="18" charset="0"/>
              </a:rPr>
              <a:t>thái</a:t>
            </a:r>
            <a:r>
              <a:rPr lang="en-US" altLang="en-US" sz="2800" b="1" dirty="0">
                <a:solidFill>
                  <a:schemeClr val="folHlink"/>
                </a:solidFill>
                <a:latin typeface="Times New Roman" panose="02020603050405020304" pitchFamily="18" charset="0"/>
                <a:cs typeface="Times New Roman" panose="02020603050405020304" pitchFamily="18" charset="0"/>
              </a:rPr>
              <a:t> </a:t>
            </a:r>
            <a:r>
              <a:rPr lang="en-US" altLang="en-US" sz="2800" b="1" dirty="0" err="1">
                <a:solidFill>
                  <a:schemeClr val="folHlink"/>
                </a:solidFill>
                <a:latin typeface="Times New Roman" panose="02020603050405020304" pitchFamily="18" charset="0"/>
                <a:cs typeface="Times New Roman" panose="02020603050405020304" pitchFamily="18" charset="0"/>
              </a:rPr>
              <a:t>độ</a:t>
            </a:r>
            <a:r>
              <a:rPr lang="en-US" altLang="en-US" sz="2800" b="1" dirty="0">
                <a:solidFill>
                  <a:schemeClr val="folHlink"/>
                </a:solidFill>
                <a:latin typeface="Times New Roman" panose="02020603050405020304" pitchFamily="18" charset="0"/>
                <a:cs typeface="Times New Roman" panose="02020603050405020304" pitchFamily="18" charset="0"/>
              </a:rPr>
              <a:t> </a:t>
            </a:r>
            <a:r>
              <a:rPr lang="en-US" altLang="en-US" sz="2800" b="1" dirty="0" err="1">
                <a:solidFill>
                  <a:schemeClr val="folHlink"/>
                </a:solidFill>
                <a:latin typeface="Times New Roman" panose="02020603050405020304" pitchFamily="18" charset="0"/>
                <a:cs typeface="Times New Roman" panose="02020603050405020304" pitchFamily="18" charset="0"/>
              </a:rPr>
              <a:t>và</a:t>
            </a:r>
            <a:r>
              <a:rPr lang="en-US" altLang="en-US" sz="2800" b="1" dirty="0">
                <a:solidFill>
                  <a:schemeClr val="folHlink"/>
                </a:solidFill>
                <a:latin typeface="Times New Roman" panose="02020603050405020304" pitchFamily="18" charset="0"/>
                <a:cs typeface="Times New Roman" panose="02020603050405020304" pitchFamily="18" charset="0"/>
              </a:rPr>
              <a:t> </a:t>
            </a:r>
            <a:r>
              <a:rPr lang="en-US" altLang="en-US" sz="2800" b="1" dirty="0" err="1">
                <a:solidFill>
                  <a:schemeClr val="folHlink"/>
                </a:solidFill>
                <a:latin typeface="Times New Roman" panose="02020603050405020304" pitchFamily="18" charset="0"/>
                <a:cs typeface="Times New Roman" panose="02020603050405020304" pitchFamily="18" charset="0"/>
              </a:rPr>
              <a:t>lời</a:t>
            </a:r>
            <a:r>
              <a:rPr lang="en-US" altLang="en-US" sz="2800" b="1" dirty="0">
                <a:solidFill>
                  <a:schemeClr val="folHlink"/>
                </a:solidFill>
                <a:latin typeface="Times New Roman" panose="02020603050405020304" pitchFamily="18" charset="0"/>
                <a:cs typeface="Times New Roman" panose="02020603050405020304" pitchFamily="18" charset="0"/>
              </a:rPr>
              <a:t> </a:t>
            </a:r>
            <a:r>
              <a:rPr lang="en-US" altLang="en-US" sz="2800" b="1" dirty="0" err="1">
                <a:solidFill>
                  <a:schemeClr val="folHlink"/>
                </a:solidFill>
                <a:latin typeface="Times New Roman" panose="02020603050405020304" pitchFamily="18" charset="0"/>
                <a:cs typeface="Times New Roman" panose="02020603050405020304" pitchFamily="18" charset="0"/>
              </a:rPr>
              <a:t>nhắn</a:t>
            </a:r>
            <a:r>
              <a:rPr lang="en-US" altLang="en-US" sz="2800" b="1" dirty="0">
                <a:solidFill>
                  <a:schemeClr val="folHlink"/>
                </a:solidFill>
                <a:latin typeface="Times New Roman" panose="02020603050405020304" pitchFamily="18" charset="0"/>
                <a:cs typeface="Times New Roman" panose="02020603050405020304" pitchFamily="18" charset="0"/>
              </a:rPr>
              <a:t> </a:t>
            </a:r>
            <a:r>
              <a:rPr lang="en-US" altLang="en-US" sz="2800" b="1" dirty="0" err="1">
                <a:solidFill>
                  <a:schemeClr val="folHlink"/>
                </a:solidFill>
                <a:latin typeface="Times New Roman" panose="02020603050405020304" pitchFamily="18" charset="0"/>
                <a:cs typeface="Times New Roman" panose="02020603050405020304" pitchFamily="18" charset="0"/>
              </a:rPr>
              <a:t>nhủ</a:t>
            </a:r>
            <a:r>
              <a:rPr lang="en-US" altLang="en-US" sz="2800" b="1" dirty="0">
                <a:solidFill>
                  <a:schemeClr val="folHlink"/>
                </a:solidFill>
                <a:latin typeface="Times New Roman" panose="02020603050405020304" pitchFamily="18" charset="0"/>
                <a:cs typeface="Times New Roman" panose="02020603050405020304" pitchFamily="18" charset="0"/>
              </a:rPr>
              <a:t> </a:t>
            </a:r>
            <a:r>
              <a:rPr lang="en-US" altLang="en-US" sz="2800" b="1" dirty="0" err="1">
                <a:solidFill>
                  <a:schemeClr val="folHlink"/>
                </a:solidFill>
                <a:latin typeface="Times New Roman" panose="02020603050405020304" pitchFamily="18" charset="0"/>
                <a:cs typeface="Times New Roman" panose="02020603050405020304" pitchFamily="18" charset="0"/>
              </a:rPr>
              <a:t>của</a:t>
            </a:r>
            <a:r>
              <a:rPr lang="en-US" altLang="en-US" sz="2800" b="1" dirty="0">
                <a:solidFill>
                  <a:schemeClr val="folHlink"/>
                </a:solidFill>
                <a:latin typeface="Times New Roman" panose="02020603050405020304" pitchFamily="18" charset="0"/>
                <a:cs typeface="Times New Roman" panose="02020603050405020304" pitchFamily="18" charset="0"/>
              </a:rPr>
              <a:t> </a:t>
            </a:r>
            <a:r>
              <a:rPr lang="en-US" altLang="en-US" sz="2800" b="1" dirty="0" err="1">
                <a:solidFill>
                  <a:schemeClr val="folHlink"/>
                </a:solidFill>
                <a:latin typeface="Times New Roman" panose="02020603050405020304" pitchFamily="18" charset="0"/>
                <a:cs typeface="Times New Roman" panose="02020603050405020304" pitchFamily="18" charset="0"/>
              </a:rPr>
              <a:t>bố</a:t>
            </a:r>
            <a:r>
              <a:rPr lang="en-US" altLang="en-US" sz="2800" b="1" dirty="0">
                <a:solidFill>
                  <a:schemeClr val="folHlink"/>
                </a:solidFill>
                <a:latin typeface="Times New Roman" panose="02020603050405020304" pitchFamily="18" charset="0"/>
                <a:cs typeface="Times New Roman" panose="02020603050405020304" pitchFamily="18" charset="0"/>
              </a:rPr>
              <a:t> </a:t>
            </a:r>
            <a:r>
              <a:rPr lang="en-US" altLang="en-US" sz="2800" b="1" dirty="0" err="1">
                <a:solidFill>
                  <a:schemeClr val="folHlink"/>
                </a:solidFill>
                <a:latin typeface="Times New Roman" panose="02020603050405020304" pitchFamily="18" charset="0"/>
                <a:cs typeface="Times New Roman" panose="02020603050405020304" pitchFamily="18" charset="0"/>
              </a:rPr>
              <a:t>dành</a:t>
            </a:r>
            <a:r>
              <a:rPr lang="en-US" altLang="en-US" sz="2800" b="1" dirty="0">
                <a:solidFill>
                  <a:schemeClr val="folHlink"/>
                </a:solidFill>
                <a:latin typeface="Times New Roman" panose="02020603050405020304" pitchFamily="18" charset="0"/>
                <a:cs typeface="Times New Roman" panose="02020603050405020304" pitchFamily="18" charset="0"/>
              </a:rPr>
              <a:t> </a:t>
            </a:r>
            <a:r>
              <a:rPr lang="en-US" altLang="en-US" sz="2800" b="1" dirty="0" err="1">
                <a:solidFill>
                  <a:schemeClr val="folHlink"/>
                </a:solidFill>
                <a:latin typeface="Times New Roman" panose="02020603050405020304" pitchFamily="18" charset="0"/>
                <a:cs typeface="Times New Roman" panose="02020603050405020304" pitchFamily="18" charset="0"/>
              </a:rPr>
              <a:t>cho</a:t>
            </a:r>
            <a:r>
              <a:rPr lang="en-US" altLang="en-US" sz="2800" b="1" dirty="0">
                <a:solidFill>
                  <a:schemeClr val="folHlink"/>
                </a:solidFill>
                <a:latin typeface="Times New Roman" panose="02020603050405020304" pitchFamily="18" charset="0"/>
                <a:cs typeface="Times New Roman" panose="02020603050405020304" pitchFamily="18" charset="0"/>
              </a:rPr>
              <a:t> Enrico:</a:t>
            </a:r>
          </a:p>
          <a:p>
            <a:pPr eaLnBrk="1" hangingPunct="1"/>
            <a:r>
              <a:rPr lang="en-US" altLang="en-US" sz="2800" b="1" dirty="0">
                <a:solidFill>
                  <a:schemeClr val="folHlink"/>
                </a:solidFill>
                <a:latin typeface="Times New Roman" panose="02020603050405020304" pitchFamily="18" charset="0"/>
                <a:cs typeface="Times New Roman" panose="02020603050405020304" pitchFamily="18" charset="0"/>
              </a:rPr>
              <a:t>    </a:t>
            </a:r>
            <a:r>
              <a:rPr lang="en-US" altLang="en-US" sz="2800" b="1" u="sng" dirty="0">
                <a:solidFill>
                  <a:schemeClr val="folHlink"/>
                </a:solidFill>
                <a:latin typeface="Times New Roman" panose="02020603050405020304" pitchFamily="18" charset="0"/>
                <a:cs typeface="Times New Roman" panose="02020603050405020304" pitchFamily="18" charset="0"/>
              </a:rPr>
              <a:t>a.1. </a:t>
            </a:r>
            <a:r>
              <a:rPr lang="en-US" altLang="en-US" sz="2800" b="1" u="sng" dirty="0" err="1">
                <a:solidFill>
                  <a:schemeClr val="folHlink"/>
                </a:solidFill>
                <a:latin typeface="Times New Roman" panose="02020603050405020304" pitchFamily="18" charset="0"/>
                <a:cs typeface="Times New Roman" panose="02020603050405020304" pitchFamily="18" charset="0"/>
              </a:rPr>
              <a:t>Tình</a:t>
            </a:r>
            <a:r>
              <a:rPr lang="en-US" altLang="en-US" sz="2800" b="1" u="sng" dirty="0">
                <a:solidFill>
                  <a:schemeClr val="folHlink"/>
                </a:solidFill>
                <a:latin typeface="Times New Roman" panose="02020603050405020304" pitchFamily="18" charset="0"/>
                <a:cs typeface="Times New Roman" panose="02020603050405020304" pitchFamily="18" charset="0"/>
              </a:rPr>
              <a:t> </a:t>
            </a:r>
            <a:r>
              <a:rPr lang="en-US" altLang="en-US" sz="2800" b="1" u="sng" dirty="0" err="1">
                <a:solidFill>
                  <a:schemeClr val="folHlink"/>
                </a:solidFill>
                <a:latin typeface="Times New Roman" panose="02020603050405020304" pitchFamily="18" charset="0"/>
                <a:cs typeface="Times New Roman" panose="02020603050405020304" pitchFamily="18" charset="0"/>
              </a:rPr>
              <a:t>cảm</a:t>
            </a:r>
            <a:r>
              <a:rPr lang="en-US" altLang="en-US" sz="2800" b="1" u="sng" dirty="0">
                <a:solidFill>
                  <a:schemeClr val="folHlink"/>
                </a:solidFill>
                <a:latin typeface="Times New Roman" panose="02020603050405020304" pitchFamily="18" charset="0"/>
                <a:cs typeface="Times New Roman" panose="02020603050405020304" pitchFamily="18" charset="0"/>
              </a:rPr>
              <a:t>, </a:t>
            </a:r>
            <a:r>
              <a:rPr lang="en-US" altLang="en-US" sz="2800" b="1" u="sng" dirty="0" err="1">
                <a:solidFill>
                  <a:schemeClr val="folHlink"/>
                </a:solidFill>
                <a:latin typeface="Times New Roman" panose="02020603050405020304" pitchFamily="18" charset="0"/>
                <a:cs typeface="Times New Roman" panose="02020603050405020304" pitchFamily="18" charset="0"/>
              </a:rPr>
              <a:t>thái</a:t>
            </a:r>
            <a:r>
              <a:rPr lang="en-US" altLang="en-US" sz="2800" b="1" u="sng" dirty="0">
                <a:solidFill>
                  <a:schemeClr val="folHlink"/>
                </a:solidFill>
                <a:latin typeface="Times New Roman" panose="02020603050405020304" pitchFamily="18" charset="0"/>
                <a:cs typeface="Times New Roman" panose="02020603050405020304" pitchFamily="18" charset="0"/>
              </a:rPr>
              <a:t> </a:t>
            </a:r>
            <a:r>
              <a:rPr lang="en-US" altLang="en-US" sz="2800" b="1" u="sng" dirty="0" err="1">
                <a:solidFill>
                  <a:schemeClr val="folHlink"/>
                </a:solidFill>
                <a:latin typeface="Times New Roman" panose="02020603050405020304" pitchFamily="18" charset="0"/>
                <a:cs typeface="Times New Roman" panose="02020603050405020304" pitchFamily="18" charset="0"/>
              </a:rPr>
              <a:t>độ</a:t>
            </a:r>
            <a:r>
              <a:rPr lang="en-US" altLang="en-US" sz="2800" b="1" u="sng" dirty="0">
                <a:solidFill>
                  <a:schemeClr val="folHlink"/>
                </a:solidFill>
                <a:latin typeface="Times New Roman" panose="02020603050405020304" pitchFamily="18" charset="0"/>
                <a:cs typeface="Times New Roman" panose="02020603050405020304" pitchFamily="18" charset="0"/>
              </a:rPr>
              <a:t> </a:t>
            </a:r>
            <a:r>
              <a:rPr lang="en-US" altLang="en-US" sz="2800" b="1" dirty="0">
                <a:solidFill>
                  <a:schemeClr val="folHlink"/>
                </a:solidFill>
                <a:latin typeface="Times New Roman" panose="02020603050405020304" pitchFamily="18" charset="0"/>
                <a:cs typeface="Times New Roman" panose="02020603050405020304" pitchFamily="18" charset="0"/>
              </a:rPr>
              <a:t>:</a:t>
            </a:r>
            <a:endParaRPr lang="en-US" altLang="en-US" sz="2800" b="1" dirty="0">
              <a:latin typeface="Times New Roman" panose="02020603050405020304" pitchFamily="18" charset="0"/>
              <a:cs typeface="Times New Roman" panose="02020603050405020304" pitchFamily="18" charset="0"/>
            </a:endParaRPr>
          </a:p>
        </p:txBody>
      </p:sp>
      <p:sp>
        <p:nvSpPr>
          <p:cNvPr id="7" name="Text Box 9"/>
          <p:cNvSpPr txBox="1">
            <a:spLocks noChangeArrowheads="1"/>
          </p:cNvSpPr>
          <p:nvPr/>
        </p:nvSpPr>
        <p:spPr bwMode="auto">
          <a:xfrm>
            <a:off x="540790" y="2444118"/>
            <a:ext cx="857567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dirty="0">
                <a:solidFill>
                  <a:srgbClr val="333399"/>
                </a:solidFill>
                <a:sym typeface="Wingdings" pitchFamily="2" charset="2"/>
              </a:rPr>
              <a:t>      - </a:t>
            </a:r>
            <a:r>
              <a:rPr lang="en-US" altLang="en-US" sz="2400" dirty="0" err="1">
                <a:solidFill>
                  <a:srgbClr val="333399"/>
                </a:solidFill>
                <a:sym typeface="Wingdings" pitchFamily="2" charset="2"/>
              </a:rPr>
              <a:t>Vì</a:t>
            </a:r>
            <a:r>
              <a:rPr lang="en-US" altLang="en-US" sz="2400" dirty="0">
                <a:solidFill>
                  <a:srgbClr val="333399"/>
                </a:solidFill>
                <a:sym typeface="Wingdings" pitchFamily="2" charset="2"/>
              </a:rPr>
              <a:t> </a:t>
            </a:r>
            <a:r>
              <a:rPr lang="en-US" altLang="en-US" sz="2400" dirty="0" err="1">
                <a:solidFill>
                  <a:srgbClr val="333399"/>
                </a:solidFill>
                <a:sym typeface="Wingdings" pitchFamily="2" charset="2"/>
              </a:rPr>
              <a:t>rất</a:t>
            </a:r>
            <a:r>
              <a:rPr lang="en-US" altLang="en-US" sz="2400" dirty="0">
                <a:solidFill>
                  <a:srgbClr val="333399"/>
                </a:solidFill>
                <a:sym typeface="Wingdings" pitchFamily="2" charset="2"/>
              </a:rPr>
              <a:t> </a:t>
            </a:r>
            <a:r>
              <a:rPr lang="en-US" altLang="en-US" sz="2400" dirty="0" err="1">
                <a:solidFill>
                  <a:srgbClr val="333399"/>
                </a:solidFill>
                <a:sym typeface="Wingdings" pitchFamily="2" charset="2"/>
              </a:rPr>
              <a:t>yêu</a:t>
            </a:r>
            <a:r>
              <a:rPr lang="en-US" altLang="en-US" sz="2400" dirty="0">
                <a:solidFill>
                  <a:srgbClr val="333399"/>
                </a:solidFill>
                <a:sym typeface="Wingdings" pitchFamily="2" charset="2"/>
              </a:rPr>
              <a:t> con </a:t>
            </a:r>
            <a:r>
              <a:rPr lang="en-US" altLang="en-US" sz="2400" dirty="0" err="1">
                <a:solidFill>
                  <a:srgbClr val="333399"/>
                </a:solidFill>
                <a:sym typeface="Wingdings" pitchFamily="2" charset="2"/>
              </a:rPr>
              <a:t>nên</a:t>
            </a:r>
            <a:r>
              <a:rPr lang="en-US" altLang="en-US" sz="2400" dirty="0">
                <a:solidFill>
                  <a:srgbClr val="333399"/>
                </a:solidFill>
                <a:sym typeface="Wingdings" pitchFamily="2" charset="2"/>
              </a:rPr>
              <a:t> </a:t>
            </a:r>
            <a:r>
              <a:rPr lang="en-US" altLang="en-US" sz="2400" dirty="0" err="1">
                <a:solidFill>
                  <a:srgbClr val="333399"/>
                </a:solidFill>
                <a:sym typeface="Wingdings" pitchFamily="2" charset="2"/>
              </a:rPr>
              <a:t>càng</a:t>
            </a:r>
            <a:r>
              <a:rPr lang="en-US" altLang="en-US" sz="2400" dirty="0">
                <a:solidFill>
                  <a:srgbClr val="333399"/>
                </a:solidFill>
                <a:sym typeface="Wingdings" pitchFamily="2" charset="2"/>
              </a:rPr>
              <a:t> </a:t>
            </a:r>
            <a:r>
              <a:rPr lang="it-IT" sz="2400" dirty="0" smtClean="0"/>
              <a:t>buồn bã,</a:t>
            </a:r>
            <a:r>
              <a:rPr lang="en-US" altLang="en-US" sz="2400" dirty="0" err="1" smtClean="0">
                <a:solidFill>
                  <a:srgbClr val="333399"/>
                </a:solidFill>
                <a:sym typeface="Wingdings" pitchFamily="2" charset="2"/>
              </a:rPr>
              <a:t>đau</a:t>
            </a:r>
            <a:r>
              <a:rPr lang="en-US" altLang="en-US" sz="2400" dirty="0" smtClean="0">
                <a:solidFill>
                  <a:srgbClr val="333399"/>
                </a:solidFill>
                <a:sym typeface="Wingdings" pitchFamily="2" charset="2"/>
              </a:rPr>
              <a:t> </a:t>
            </a:r>
            <a:r>
              <a:rPr lang="en-US" altLang="en-US" sz="2400" dirty="0" err="1">
                <a:solidFill>
                  <a:srgbClr val="333399"/>
                </a:solidFill>
                <a:sym typeface="Wingdings" pitchFamily="2" charset="2"/>
              </a:rPr>
              <a:t>đớn</a:t>
            </a:r>
            <a:r>
              <a:rPr lang="en-US" altLang="en-US" sz="2400" dirty="0">
                <a:solidFill>
                  <a:srgbClr val="333399"/>
                </a:solidFill>
                <a:sym typeface="Wingdings" pitchFamily="2" charset="2"/>
              </a:rPr>
              <a:t> </a:t>
            </a:r>
            <a:r>
              <a:rPr lang="it-IT" sz="2400" dirty="0" smtClean="0"/>
              <a:t>và tức giận </a:t>
            </a:r>
            <a:r>
              <a:rPr lang="en-US" altLang="en-US" sz="2400" dirty="0" err="1" smtClean="0">
                <a:solidFill>
                  <a:srgbClr val="333399"/>
                </a:solidFill>
                <a:sym typeface="Wingdings" pitchFamily="2" charset="2"/>
              </a:rPr>
              <a:t>trước</a:t>
            </a:r>
            <a:r>
              <a:rPr lang="en-US" altLang="en-US" sz="2400" dirty="0" smtClean="0">
                <a:solidFill>
                  <a:srgbClr val="333399"/>
                </a:solidFill>
                <a:sym typeface="Wingdings" pitchFamily="2" charset="2"/>
              </a:rPr>
              <a:t> </a:t>
            </a:r>
            <a:r>
              <a:rPr lang="en-US" altLang="en-US" sz="2400" dirty="0" err="1">
                <a:solidFill>
                  <a:srgbClr val="333399"/>
                </a:solidFill>
                <a:sym typeface="Wingdings" pitchFamily="2" charset="2"/>
              </a:rPr>
              <a:t>lầm</a:t>
            </a:r>
            <a:r>
              <a:rPr lang="en-US" altLang="en-US" sz="2400" dirty="0">
                <a:solidFill>
                  <a:srgbClr val="333399"/>
                </a:solidFill>
                <a:sym typeface="Wingdings" pitchFamily="2" charset="2"/>
              </a:rPr>
              <a:t> </a:t>
            </a:r>
            <a:r>
              <a:rPr lang="en-US" altLang="en-US" sz="2400" dirty="0" err="1">
                <a:solidFill>
                  <a:srgbClr val="333399"/>
                </a:solidFill>
                <a:sym typeface="Wingdings" pitchFamily="2" charset="2"/>
              </a:rPr>
              <a:t>lỗi</a:t>
            </a:r>
            <a:r>
              <a:rPr lang="en-US" altLang="en-US" sz="2400" dirty="0">
                <a:solidFill>
                  <a:srgbClr val="333399"/>
                </a:solidFill>
                <a:sym typeface="Wingdings" pitchFamily="2" charset="2"/>
              </a:rPr>
              <a:t> </a:t>
            </a:r>
            <a:r>
              <a:rPr lang="en-US" altLang="en-US" sz="2400" dirty="0" err="1">
                <a:solidFill>
                  <a:srgbClr val="333399"/>
                </a:solidFill>
                <a:sym typeface="Wingdings" pitchFamily="2" charset="2"/>
              </a:rPr>
              <a:t>của</a:t>
            </a:r>
            <a:r>
              <a:rPr lang="en-US" altLang="en-US" sz="2400" dirty="0">
                <a:solidFill>
                  <a:srgbClr val="333399"/>
                </a:solidFill>
                <a:sym typeface="Wingdings" pitchFamily="2" charset="2"/>
              </a:rPr>
              <a:t> con.</a:t>
            </a:r>
          </a:p>
          <a:p>
            <a:pPr eaLnBrk="1" hangingPunct="1"/>
            <a:r>
              <a:rPr lang="en-US" altLang="en-US" sz="2400" dirty="0">
                <a:solidFill>
                  <a:srgbClr val="333399"/>
                </a:solidFill>
                <a:sym typeface="Wingdings" pitchFamily="2" charset="2"/>
              </a:rPr>
              <a:t>      - </a:t>
            </a:r>
            <a:r>
              <a:rPr lang="en-US" altLang="en-US" sz="2400" dirty="0" err="1">
                <a:solidFill>
                  <a:srgbClr val="333399"/>
                </a:solidFill>
                <a:sym typeface="Wingdings" pitchFamily="2" charset="2"/>
              </a:rPr>
              <a:t>Thái</a:t>
            </a:r>
            <a:r>
              <a:rPr lang="en-US" altLang="en-US" sz="2400" dirty="0">
                <a:solidFill>
                  <a:srgbClr val="333399"/>
                </a:solidFill>
                <a:sym typeface="Wingdings" pitchFamily="2" charset="2"/>
              </a:rPr>
              <a:t> </a:t>
            </a:r>
            <a:r>
              <a:rPr lang="en-US" altLang="en-US" sz="2400" dirty="0" err="1">
                <a:solidFill>
                  <a:srgbClr val="333399"/>
                </a:solidFill>
                <a:sym typeface="Wingdings" pitchFamily="2" charset="2"/>
              </a:rPr>
              <a:t>độ</a:t>
            </a:r>
            <a:r>
              <a:rPr lang="en-US" altLang="en-US" sz="2400" dirty="0">
                <a:solidFill>
                  <a:srgbClr val="333399"/>
                </a:solidFill>
                <a:sym typeface="Wingdings" pitchFamily="2" charset="2"/>
              </a:rPr>
              <a:t> </a:t>
            </a:r>
            <a:r>
              <a:rPr lang="en-US" altLang="en-US" sz="2400" dirty="0" err="1">
                <a:solidFill>
                  <a:srgbClr val="333399"/>
                </a:solidFill>
                <a:sym typeface="Wingdings" pitchFamily="2" charset="2"/>
              </a:rPr>
              <a:t>nghiêm</a:t>
            </a:r>
            <a:r>
              <a:rPr lang="en-US" altLang="en-US" sz="2400" dirty="0">
                <a:solidFill>
                  <a:srgbClr val="333399"/>
                </a:solidFill>
                <a:sym typeface="Wingdings" pitchFamily="2" charset="2"/>
              </a:rPr>
              <a:t> </a:t>
            </a:r>
            <a:r>
              <a:rPr lang="en-US" altLang="en-US" sz="2400" dirty="0" err="1">
                <a:solidFill>
                  <a:srgbClr val="333399"/>
                </a:solidFill>
                <a:sym typeface="Wingdings" pitchFamily="2" charset="2"/>
              </a:rPr>
              <a:t>khắc</a:t>
            </a:r>
            <a:r>
              <a:rPr lang="en-US" altLang="en-US" sz="2400" dirty="0">
                <a:solidFill>
                  <a:srgbClr val="333399"/>
                </a:solidFill>
                <a:sym typeface="Wingdings" pitchFamily="2" charset="2"/>
              </a:rPr>
              <a:t> </a:t>
            </a:r>
            <a:r>
              <a:rPr lang="en-US" altLang="en-US" sz="2400" dirty="0" err="1">
                <a:solidFill>
                  <a:srgbClr val="333399"/>
                </a:solidFill>
                <a:sym typeface="Wingdings" pitchFamily="2" charset="2"/>
              </a:rPr>
              <a:t>và</a:t>
            </a:r>
            <a:r>
              <a:rPr lang="en-US" altLang="en-US" sz="2400" dirty="0">
                <a:solidFill>
                  <a:srgbClr val="333399"/>
                </a:solidFill>
                <a:sym typeface="Wingdings" pitchFamily="2" charset="2"/>
              </a:rPr>
              <a:t> </a:t>
            </a:r>
            <a:r>
              <a:rPr lang="en-US" altLang="en-US" sz="2400" dirty="0" err="1">
                <a:solidFill>
                  <a:srgbClr val="333399"/>
                </a:solidFill>
                <a:sym typeface="Wingdings" pitchFamily="2" charset="2"/>
              </a:rPr>
              <a:t>quyết</a:t>
            </a:r>
            <a:r>
              <a:rPr lang="en-US" altLang="en-US" sz="2400" dirty="0">
                <a:solidFill>
                  <a:srgbClr val="333399"/>
                </a:solidFill>
                <a:sym typeface="Wingdings" pitchFamily="2" charset="2"/>
              </a:rPr>
              <a:t> </a:t>
            </a:r>
            <a:r>
              <a:rPr lang="en-US" altLang="en-US" sz="2400" dirty="0" err="1">
                <a:solidFill>
                  <a:srgbClr val="333399"/>
                </a:solidFill>
                <a:sym typeface="Wingdings" pitchFamily="2" charset="2"/>
              </a:rPr>
              <a:t>liệt</a:t>
            </a:r>
            <a:r>
              <a:rPr lang="en-US" altLang="en-US" sz="2400" dirty="0">
                <a:solidFill>
                  <a:srgbClr val="333399"/>
                </a:solidFill>
                <a:sym typeface="Wingdings" pitchFamily="2" charset="2"/>
              </a:rPr>
              <a:t> </a:t>
            </a:r>
            <a:r>
              <a:rPr lang="en-US" altLang="en-US" sz="2400" dirty="0" err="1">
                <a:solidFill>
                  <a:srgbClr val="333399"/>
                </a:solidFill>
                <a:sym typeface="Wingdings" pitchFamily="2" charset="2"/>
              </a:rPr>
              <a:t>yêu</a:t>
            </a:r>
            <a:r>
              <a:rPr lang="en-US" altLang="en-US" sz="2400" dirty="0">
                <a:solidFill>
                  <a:srgbClr val="333399"/>
                </a:solidFill>
                <a:sym typeface="Wingdings" pitchFamily="2" charset="2"/>
              </a:rPr>
              <a:t> </a:t>
            </a:r>
            <a:r>
              <a:rPr lang="en-US" altLang="en-US" sz="2400" dirty="0" err="1" smtClean="0">
                <a:solidFill>
                  <a:srgbClr val="333399"/>
                </a:solidFill>
                <a:sym typeface="Wingdings" pitchFamily="2" charset="2"/>
              </a:rPr>
              <a:t>cầu</a:t>
            </a:r>
            <a:r>
              <a:rPr lang="en-US" altLang="en-US" sz="2400" dirty="0" smtClean="0">
                <a:solidFill>
                  <a:srgbClr val="333399"/>
                </a:solidFill>
                <a:sym typeface="Wingdings" pitchFamily="2" charset="2"/>
              </a:rPr>
              <a:t> </a:t>
            </a:r>
            <a:r>
              <a:rPr lang="en-US" altLang="en-US" sz="2400" dirty="0">
                <a:solidFill>
                  <a:srgbClr val="333399"/>
                </a:solidFill>
                <a:sym typeface="Wingdings" pitchFamily="2" charset="2"/>
              </a:rPr>
              <a:t>con </a:t>
            </a:r>
            <a:r>
              <a:rPr lang="en-US" altLang="en-US" sz="2400" dirty="0" err="1">
                <a:solidFill>
                  <a:srgbClr val="333399"/>
                </a:solidFill>
                <a:sym typeface="Wingdings" pitchFamily="2" charset="2"/>
              </a:rPr>
              <a:t>sửa</a:t>
            </a:r>
            <a:r>
              <a:rPr lang="en-US" altLang="en-US" sz="2400" dirty="0">
                <a:solidFill>
                  <a:srgbClr val="333399"/>
                </a:solidFill>
                <a:sym typeface="Wingdings" pitchFamily="2" charset="2"/>
              </a:rPr>
              <a:t> </a:t>
            </a:r>
            <a:r>
              <a:rPr lang="en-US" altLang="en-US" sz="2400" dirty="0" err="1">
                <a:solidFill>
                  <a:srgbClr val="333399"/>
                </a:solidFill>
                <a:sym typeface="Wingdings" pitchFamily="2" charset="2"/>
              </a:rPr>
              <a:t>lỗi</a:t>
            </a:r>
            <a:r>
              <a:rPr lang="en-US" altLang="en-US" sz="2400" dirty="0">
                <a:solidFill>
                  <a:srgbClr val="333399"/>
                </a:solidFill>
                <a:sym typeface="Wingdings" pitchFamily="2" charset="2"/>
              </a:rPr>
              <a:t>.	</a:t>
            </a:r>
            <a:endParaRPr lang="en-US" altLang="en-US" sz="2400" dirty="0">
              <a:solidFill>
                <a:srgbClr val="333399"/>
              </a:solidFill>
            </a:endParaRPr>
          </a:p>
        </p:txBody>
      </p:sp>
      <p:sp>
        <p:nvSpPr>
          <p:cNvPr id="8" name="Text Box 13"/>
          <p:cNvSpPr txBox="1">
            <a:spLocks noChangeArrowheads="1"/>
          </p:cNvSpPr>
          <p:nvPr/>
        </p:nvSpPr>
        <p:spPr bwMode="auto">
          <a:xfrm>
            <a:off x="701355" y="4289550"/>
            <a:ext cx="7666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dirty="0" smtClean="0"/>
              <a:t> </a:t>
            </a:r>
            <a:r>
              <a:rPr lang="en-US" altLang="en-US" sz="2400" b="1" u="sng" dirty="0" smtClean="0">
                <a:solidFill>
                  <a:srgbClr val="333399"/>
                </a:solidFill>
              </a:rPr>
              <a:t>a.2.  </a:t>
            </a:r>
            <a:r>
              <a:rPr lang="en-US" altLang="en-US" sz="2400" b="1" u="sng" dirty="0" err="1" smtClean="0">
                <a:solidFill>
                  <a:srgbClr val="333399"/>
                </a:solidFill>
              </a:rPr>
              <a:t>Lời</a:t>
            </a:r>
            <a:r>
              <a:rPr lang="en-US" altLang="en-US" sz="2400" b="1" u="sng" dirty="0" smtClean="0">
                <a:solidFill>
                  <a:srgbClr val="333399"/>
                </a:solidFill>
              </a:rPr>
              <a:t> </a:t>
            </a:r>
            <a:r>
              <a:rPr lang="en-US" altLang="en-US" sz="2400" b="1" u="sng" dirty="0" err="1" smtClean="0">
                <a:solidFill>
                  <a:srgbClr val="333399"/>
                </a:solidFill>
              </a:rPr>
              <a:t>nhắn</a:t>
            </a:r>
            <a:r>
              <a:rPr lang="en-US" altLang="en-US" sz="2400" b="1" u="sng" dirty="0" smtClean="0">
                <a:solidFill>
                  <a:srgbClr val="333399"/>
                </a:solidFill>
              </a:rPr>
              <a:t> </a:t>
            </a:r>
            <a:r>
              <a:rPr lang="en-US" altLang="en-US" sz="2400" b="1" u="sng" dirty="0" err="1" smtClean="0">
                <a:solidFill>
                  <a:srgbClr val="333399"/>
                </a:solidFill>
              </a:rPr>
              <a:t>nhủ</a:t>
            </a:r>
            <a:r>
              <a:rPr lang="en-US" altLang="en-US" sz="2400" b="1" u="sng" dirty="0" smtClean="0">
                <a:solidFill>
                  <a:srgbClr val="333399"/>
                </a:solidFill>
              </a:rPr>
              <a:t> </a:t>
            </a:r>
            <a:r>
              <a:rPr lang="en-US" altLang="en-US" sz="2400" b="1" dirty="0" smtClean="0">
                <a:solidFill>
                  <a:srgbClr val="333399"/>
                </a:solidFill>
              </a:rPr>
              <a:t>:</a:t>
            </a:r>
            <a:endParaRPr lang="en-US" altLang="en-US" sz="2400" dirty="0"/>
          </a:p>
        </p:txBody>
      </p:sp>
    </p:spTree>
    <p:extLst>
      <p:ext uri="{BB962C8B-B14F-4D97-AF65-F5344CB8AC3E}">
        <p14:creationId xmlns:p14="http://schemas.microsoft.com/office/powerpoint/2010/main" val="2708679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ox(i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473075" y="1228725"/>
            <a:ext cx="8424863" cy="451662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300" u="sng" dirty="0">
                <a:solidFill>
                  <a:schemeClr val="accent1">
                    <a:lumMod val="75000"/>
                  </a:schemeClr>
                </a:solidFill>
              </a:rPr>
              <a:t>“…</a:t>
            </a:r>
            <a:r>
              <a:rPr lang="en-US" altLang="en-US" sz="2300" u="sng" dirty="0" err="1">
                <a:solidFill>
                  <a:schemeClr val="accent1">
                    <a:lumMod val="75000"/>
                  </a:schemeClr>
                </a:solidFill>
              </a:rPr>
              <a:t>Hãy</a:t>
            </a:r>
            <a:r>
              <a:rPr lang="en-US" altLang="en-US" sz="2300" u="sng" dirty="0">
                <a:solidFill>
                  <a:schemeClr val="accent1">
                    <a:lumMod val="75000"/>
                  </a:schemeClr>
                </a:solidFill>
              </a:rPr>
              <a:t> </a:t>
            </a:r>
            <a:r>
              <a:rPr lang="en-US" altLang="en-US" sz="2300" u="sng" dirty="0" err="1">
                <a:solidFill>
                  <a:schemeClr val="accent1">
                    <a:lumMod val="75000"/>
                  </a:schemeClr>
                </a:solidFill>
              </a:rPr>
              <a:t>nghĩ</a:t>
            </a:r>
            <a:r>
              <a:rPr lang="en-US" altLang="en-US" sz="2300" u="sng" dirty="0">
                <a:solidFill>
                  <a:schemeClr val="accent1">
                    <a:lumMod val="75000"/>
                  </a:schemeClr>
                </a:solidFill>
              </a:rPr>
              <a:t> </a:t>
            </a:r>
            <a:r>
              <a:rPr lang="en-US" altLang="en-US" sz="2300" u="sng" dirty="0" err="1">
                <a:solidFill>
                  <a:schemeClr val="accent1">
                    <a:lumMod val="75000"/>
                  </a:schemeClr>
                </a:solidFill>
              </a:rPr>
              <a:t>kỹ</a:t>
            </a:r>
            <a:r>
              <a:rPr lang="en-US" altLang="en-US" sz="2300" u="sng" dirty="0">
                <a:solidFill>
                  <a:schemeClr val="accent1">
                    <a:lumMod val="75000"/>
                  </a:schemeClr>
                </a:solidFill>
              </a:rPr>
              <a:t> </a:t>
            </a:r>
            <a:r>
              <a:rPr lang="en-US" altLang="en-US" sz="2300" u="sng" dirty="0" err="1">
                <a:solidFill>
                  <a:schemeClr val="accent1">
                    <a:lumMod val="75000"/>
                  </a:schemeClr>
                </a:solidFill>
              </a:rPr>
              <a:t>điều</a:t>
            </a:r>
            <a:r>
              <a:rPr lang="en-US" altLang="en-US" sz="2300" u="sng" dirty="0">
                <a:solidFill>
                  <a:schemeClr val="accent1">
                    <a:lumMod val="75000"/>
                  </a:schemeClr>
                </a:solidFill>
              </a:rPr>
              <a:t> </a:t>
            </a:r>
            <a:r>
              <a:rPr lang="en-US" altLang="en-US" sz="2300" u="sng" dirty="0" err="1">
                <a:solidFill>
                  <a:schemeClr val="accent1">
                    <a:lumMod val="75000"/>
                  </a:schemeClr>
                </a:solidFill>
              </a:rPr>
              <a:t>này</a:t>
            </a:r>
            <a:r>
              <a:rPr lang="en-US" altLang="en-US" sz="2300" u="sng" dirty="0">
                <a:solidFill>
                  <a:schemeClr val="accent1">
                    <a:lumMod val="75000"/>
                  </a:schemeClr>
                </a:solidFill>
              </a:rPr>
              <a:t>, Enrico ạ: </a:t>
            </a:r>
            <a:r>
              <a:rPr lang="en-US" altLang="en-US" sz="2300" u="sng" dirty="0" err="1">
                <a:solidFill>
                  <a:schemeClr val="accent1">
                    <a:lumMod val="75000"/>
                  </a:schemeClr>
                </a:solidFill>
              </a:rPr>
              <a:t>Trong</a:t>
            </a:r>
            <a:r>
              <a:rPr lang="en-US" altLang="en-US" sz="2300" u="sng" dirty="0">
                <a:solidFill>
                  <a:schemeClr val="accent1">
                    <a:lumMod val="75000"/>
                  </a:schemeClr>
                </a:solidFill>
              </a:rPr>
              <a:t> </a:t>
            </a:r>
            <a:r>
              <a:rPr lang="en-US" altLang="en-US" sz="2300" u="sng" dirty="0" err="1">
                <a:solidFill>
                  <a:schemeClr val="accent1">
                    <a:lumMod val="75000"/>
                  </a:schemeClr>
                </a:solidFill>
              </a:rPr>
              <a:t>đời</a:t>
            </a:r>
            <a:r>
              <a:rPr lang="en-US" altLang="en-US" sz="2300" u="sng" dirty="0">
                <a:solidFill>
                  <a:schemeClr val="accent1">
                    <a:lumMod val="75000"/>
                  </a:schemeClr>
                </a:solidFill>
              </a:rPr>
              <a:t>, con </a:t>
            </a:r>
            <a:r>
              <a:rPr lang="en-US" altLang="en-US" sz="2300" u="sng" dirty="0" err="1">
                <a:solidFill>
                  <a:schemeClr val="accent1">
                    <a:lumMod val="75000"/>
                  </a:schemeClr>
                </a:solidFill>
              </a:rPr>
              <a:t>có</a:t>
            </a:r>
            <a:r>
              <a:rPr lang="en-US" altLang="en-US" sz="2300" u="sng" dirty="0">
                <a:solidFill>
                  <a:schemeClr val="accent1">
                    <a:lumMod val="75000"/>
                  </a:schemeClr>
                </a:solidFill>
              </a:rPr>
              <a:t> </a:t>
            </a:r>
            <a:r>
              <a:rPr lang="en-US" altLang="en-US" sz="2300" u="sng" dirty="0" err="1">
                <a:solidFill>
                  <a:schemeClr val="accent1">
                    <a:lumMod val="75000"/>
                  </a:schemeClr>
                </a:solidFill>
              </a:rPr>
              <a:t>thể</a:t>
            </a:r>
            <a:r>
              <a:rPr lang="en-US" altLang="en-US" sz="2300" u="sng" dirty="0">
                <a:solidFill>
                  <a:schemeClr val="accent1">
                    <a:lumMod val="75000"/>
                  </a:schemeClr>
                </a:solidFill>
              </a:rPr>
              <a:t> </a:t>
            </a:r>
            <a:r>
              <a:rPr lang="en-US" altLang="en-US" sz="2300" u="sng" dirty="0" err="1">
                <a:solidFill>
                  <a:schemeClr val="accent1">
                    <a:lumMod val="75000"/>
                  </a:schemeClr>
                </a:solidFill>
              </a:rPr>
              <a:t>trải</a:t>
            </a:r>
            <a:r>
              <a:rPr lang="en-US" altLang="en-US" sz="2300" u="sng" dirty="0">
                <a:solidFill>
                  <a:schemeClr val="accent1">
                    <a:lumMod val="75000"/>
                  </a:schemeClr>
                </a:solidFill>
              </a:rPr>
              <a:t> qua </a:t>
            </a:r>
            <a:r>
              <a:rPr lang="en-US" altLang="en-US" sz="2300" u="sng" dirty="0" err="1">
                <a:solidFill>
                  <a:schemeClr val="accent1">
                    <a:lumMod val="75000"/>
                  </a:schemeClr>
                </a:solidFill>
              </a:rPr>
              <a:t>những</a:t>
            </a:r>
            <a:r>
              <a:rPr lang="en-US" altLang="en-US" sz="2300" u="sng" dirty="0">
                <a:solidFill>
                  <a:schemeClr val="accent1">
                    <a:lumMod val="75000"/>
                  </a:schemeClr>
                </a:solidFill>
              </a:rPr>
              <a:t> </a:t>
            </a:r>
            <a:r>
              <a:rPr lang="en-US" altLang="en-US" sz="2300" u="sng" dirty="0" err="1">
                <a:solidFill>
                  <a:schemeClr val="accent1">
                    <a:lumMod val="75000"/>
                  </a:schemeClr>
                </a:solidFill>
              </a:rPr>
              <a:t>ngày</a:t>
            </a:r>
            <a:r>
              <a:rPr lang="en-US" altLang="en-US" sz="2300" u="sng" dirty="0">
                <a:solidFill>
                  <a:schemeClr val="accent1">
                    <a:lumMod val="75000"/>
                  </a:schemeClr>
                </a:solidFill>
              </a:rPr>
              <a:t> </a:t>
            </a:r>
            <a:r>
              <a:rPr lang="en-US" altLang="en-US" sz="2300" u="sng" dirty="0" err="1">
                <a:solidFill>
                  <a:schemeClr val="accent1">
                    <a:lumMod val="75000"/>
                  </a:schemeClr>
                </a:solidFill>
              </a:rPr>
              <a:t>buồn</a:t>
            </a:r>
            <a:r>
              <a:rPr lang="en-US" altLang="en-US" sz="2300" u="sng" dirty="0">
                <a:solidFill>
                  <a:schemeClr val="accent1">
                    <a:lumMod val="75000"/>
                  </a:schemeClr>
                </a:solidFill>
              </a:rPr>
              <a:t> </a:t>
            </a:r>
            <a:r>
              <a:rPr lang="en-US" altLang="en-US" sz="2300" u="sng" dirty="0" err="1">
                <a:solidFill>
                  <a:schemeClr val="accent1">
                    <a:lumMod val="75000"/>
                  </a:schemeClr>
                </a:solidFill>
              </a:rPr>
              <a:t>thảm</a:t>
            </a:r>
            <a:r>
              <a:rPr lang="en-US" altLang="en-US" sz="2300" u="sng" dirty="0">
                <a:solidFill>
                  <a:schemeClr val="accent1">
                    <a:lumMod val="75000"/>
                  </a:schemeClr>
                </a:solidFill>
              </a:rPr>
              <a:t> </a:t>
            </a:r>
            <a:r>
              <a:rPr lang="en-US" altLang="en-US" sz="2300" u="sng" dirty="0" err="1">
                <a:solidFill>
                  <a:schemeClr val="accent1">
                    <a:lumMod val="75000"/>
                  </a:schemeClr>
                </a:solidFill>
              </a:rPr>
              <a:t>nhưng</a:t>
            </a:r>
            <a:r>
              <a:rPr lang="en-US" altLang="en-US" sz="2300" u="sng" dirty="0">
                <a:solidFill>
                  <a:schemeClr val="accent1">
                    <a:lumMod val="75000"/>
                  </a:schemeClr>
                </a:solidFill>
              </a:rPr>
              <a:t> </a:t>
            </a:r>
            <a:r>
              <a:rPr lang="en-US" altLang="en-US" sz="2300" u="sng" dirty="0" err="1">
                <a:solidFill>
                  <a:srgbClr val="FF3300"/>
                </a:solidFill>
              </a:rPr>
              <a:t>ngày</a:t>
            </a:r>
            <a:r>
              <a:rPr lang="en-US" altLang="en-US" sz="2300" u="sng" dirty="0">
                <a:solidFill>
                  <a:srgbClr val="FF3300"/>
                </a:solidFill>
              </a:rPr>
              <a:t> </a:t>
            </a:r>
            <a:r>
              <a:rPr lang="en-US" altLang="en-US" sz="2300" u="sng" dirty="0" err="1">
                <a:solidFill>
                  <a:srgbClr val="FF3300"/>
                </a:solidFill>
              </a:rPr>
              <a:t>buồn</a:t>
            </a:r>
            <a:r>
              <a:rPr lang="en-US" altLang="en-US" sz="2300" u="sng" dirty="0">
                <a:solidFill>
                  <a:srgbClr val="FF3300"/>
                </a:solidFill>
              </a:rPr>
              <a:t> </a:t>
            </a:r>
            <a:r>
              <a:rPr lang="en-US" altLang="en-US" sz="2300" u="sng" dirty="0" err="1">
                <a:solidFill>
                  <a:srgbClr val="FF3300"/>
                </a:solidFill>
              </a:rPr>
              <a:t>thảm</a:t>
            </a:r>
            <a:r>
              <a:rPr lang="en-US" altLang="en-US" sz="2300" u="sng" dirty="0">
                <a:solidFill>
                  <a:srgbClr val="FF3300"/>
                </a:solidFill>
              </a:rPr>
              <a:t> </a:t>
            </a:r>
            <a:r>
              <a:rPr lang="en-US" altLang="en-US" sz="2300" u="sng" dirty="0" err="1">
                <a:solidFill>
                  <a:schemeClr val="accent1">
                    <a:lumMod val="75000"/>
                  </a:schemeClr>
                </a:solidFill>
              </a:rPr>
              <a:t>nhất</a:t>
            </a:r>
            <a:r>
              <a:rPr lang="en-US" altLang="en-US" sz="2300" u="sng" dirty="0">
                <a:solidFill>
                  <a:schemeClr val="accent1">
                    <a:lumMod val="75000"/>
                  </a:schemeClr>
                </a:solidFill>
              </a:rPr>
              <a:t> </a:t>
            </a:r>
            <a:r>
              <a:rPr lang="en-US" altLang="en-US" sz="2300" u="sng" dirty="0" err="1">
                <a:solidFill>
                  <a:schemeClr val="accent1">
                    <a:lumMod val="75000"/>
                  </a:schemeClr>
                </a:solidFill>
              </a:rPr>
              <a:t>tất</a:t>
            </a:r>
            <a:r>
              <a:rPr lang="en-US" altLang="en-US" sz="2300" u="sng" dirty="0">
                <a:solidFill>
                  <a:schemeClr val="accent1">
                    <a:lumMod val="75000"/>
                  </a:schemeClr>
                </a:solidFill>
              </a:rPr>
              <a:t> </a:t>
            </a:r>
            <a:r>
              <a:rPr lang="en-US" altLang="en-US" sz="2300" u="sng" dirty="0" err="1">
                <a:solidFill>
                  <a:schemeClr val="accent1">
                    <a:lumMod val="75000"/>
                  </a:schemeClr>
                </a:solidFill>
              </a:rPr>
              <a:t>sẽ</a:t>
            </a:r>
            <a:r>
              <a:rPr lang="en-US" altLang="en-US" sz="2300" u="sng" dirty="0">
                <a:solidFill>
                  <a:schemeClr val="accent1">
                    <a:lumMod val="75000"/>
                  </a:schemeClr>
                </a:solidFill>
              </a:rPr>
              <a:t> </a:t>
            </a:r>
            <a:r>
              <a:rPr lang="en-US" altLang="en-US" sz="2300" u="sng" dirty="0" err="1">
                <a:solidFill>
                  <a:schemeClr val="accent1">
                    <a:lumMod val="75000"/>
                  </a:schemeClr>
                </a:solidFill>
              </a:rPr>
              <a:t>là</a:t>
            </a:r>
            <a:r>
              <a:rPr lang="en-US" altLang="en-US" sz="2300" u="sng" dirty="0">
                <a:solidFill>
                  <a:schemeClr val="accent1">
                    <a:lumMod val="75000"/>
                  </a:schemeClr>
                </a:solidFill>
              </a:rPr>
              <a:t> </a:t>
            </a:r>
            <a:r>
              <a:rPr lang="en-US" altLang="en-US" sz="2300" u="sng" dirty="0" err="1">
                <a:solidFill>
                  <a:schemeClr val="accent1">
                    <a:lumMod val="75000"/>
                  </a:schemeClr>
                </a:solidFill>
              </a:rPr>
              <a:t>ngày</a:t>
            </a:r>
            <a:r>
              <a:rPr lang="en-US" altLang="en-US" sz="2300" u="sng" dirty="0">
                <a:solidFill>
                  <a:schemeClr val="accent1">
                    <a:lumMod val="75000"/>
                  </a:schemeClr>
                </a:solidFill>
              </a:rPr>
              <a:t> </a:t>
            </a:r>
            <a:r>
              <a:rPr lang="en-US" altLang="en-US" sz="2300" u="sng" dirty="0" err="1">
                <a:solidFill>
                  <a:schemeClr val="accent1">
                    <a:lumMod val="75000"/>
                  </a:schemeClr>
                </a:solidFill>
              </a:rPr>
              <a:t>mà</a:t>
            </a:r>
            <a:r>
              <a:rPr lang="en-US" altLang="en-US" sz="2300" u="sng" dirty="0">
                <a:solidFill>
                  <a:srgbClr val="FF3300"/>
                </a:solidFill>
              </a:rPr>
              <a:t> con </a:t>
            </a:r>
            <a:r>
              <a:rPr lang="en-US" altLang="en-US" sz="2300" u="sng" dirty="0" err="1">
                <a:solidFill>
                  <a:srgbClr val="FF3300"/>
                </a:solidFill>
              </a:rPr>
              <a:t>mất</a:t>
            </a:r>
            <a:r>
              <a:rPr lang="en-US" altLang="en-US" sz="2300" u="sng" dirty="0">
                <a:solidFill>
                  <a:srgbClr val="FF3300"/>
                </a:solidFill>
              </a:rPr>
              <a:t> </a:t>
            </a:r>
            <a:r>
              <a:rPr lang="en-US" altLang="en-US" sz="2300" u="sng" dirty="0" err="1">
                <a:solidFill>
                  <a:srgbClr val="FF3300"/>
                </a:solidFill>
              </a:rPr>
              <a:t>mẹ</a:t>
            </a:r>
            <a:r>
              <a:rPr lang="en-US" altLang="en-US" sz="2300" u="sng" dirty="0">
                <a:solidFill>
                  <a:srgbClr val="FF3300"/>
                </a:solidFill>
              </a:rPr>
              <a:t>.</a:t>
            </a:r>
          </a:p>
          <a:p>
            <a:pPr eaLnBrk="1" hangingPunct="1"/>
            <a:r>
              <a:rPr lang="en-US" altLang="en-US" sz="2300" dirty="0" err="1">
                <a:solidFill>
                  <a:srgbClr val="333399"/>
                </a:solidFill>
              </a:rPr>
              <a:t>Khi</a:t>
            </a:r>
            <a:r>
              <a:rPr lang="en-US" altLang="en-US" sz="2300" dirty="0">
                <a:solidFill>
                  <a:srgbClr val="333399"/>
                </a:solidFill>
              </a:rPr>
              <a:t> </a:t>
            </a:r>
            <a:r>
              <a:rPr lang="en-US" altLang="en-US" sz="2300" dirty="0" err="1">
                <a:solidFill>
                  <a:srgbClr val="333399"/>
                </a:solidFill>
              </a:rPr>
              <a:t>đã</a:t>
            </a:r>
            <a:r>
              <a:rPr lang="en-US" altLang="en-US" sz="2300" dirty="0">
                <a:solidFill>
                  <a:srgbClr val="333399"/>
                </a:solidFill>
              </a:rPr>
              <a:t> </a:t>
            </a:r>
            <a:r>
              <a:rPr lang="en-US" altLang="en-US" sz="2300" dirty="0" err="1">
                <a:solidFill>
                  <a:srgbClr val="333399"/>
                </a:solidFill>
              </a:rPr>
              <a:t>khôn</a:t>
            </a:r>
            <a:r>
              <a:rPr lang="en-US" altLang="en-US" sz="2300" dirty="0">
                <a:solidFill>
                  <a:srgbClr val="333399"/>
                </a:solidFill>
              </a:rPr>
              <a:t> </a:t>
            </a:r>
            <a:r>
              <a:rPr lang="en-US" altLang="en-US" sz="2300" dirty="0" err="1">
                <a:solidFill>
                  <a:srgbClr val="333399"/>
                </a:solidFill>
              </a:rPr>
              <a:t>lớn</a:t>
            </a:r>
            <a:r>
              <a:rPr lang="en-US" altLang="en-US" sz="2300" dirty="0">
                <a:solidFill>
                  <a:srgbClr val="333399"/>
                </a:solidFill>
              </a:rPr>
              <a:t>, </a:t>
            </a:r>
            <a:r>
              <a:rPr lang="en-US" altLang="en-US" sz="2300" dirty="0" err="1">
                <a:solidFill>
                  <a:srgbClr val="333399"/>
                </a:solidFill>
              </a:rPr>
              <a:t>trưởng</a:t>
            </a:r>
            <a:r>
              <a:rPr lang="en-US" altLang="en-US" sz="2300" dirty="0">
                <a:solidFill>
                  <a:srgbClr val="333399"/>
                </a:solidFill>
              </a:rPr>
              <a:t> </a:t>
            </a:r>
            <a:r>
              <a:rPr lang="en-US" altLang="en-US" sz="2300" dirty="0" err="1">
                <a:solidFill>
                  <a:srgbClr val="333399"/>
                </a:solidFill>
              </a:rPr>
              <a:t>thành</a:t>
            </a:r>
            <a:r>
              <a:rPr lang="en-US" altLang="en-US" sz="2300" dirty="0">
                <a:solidFill>
                  <a:srgbClr val="333399"/>
                </a:solidFill>
              </a:rPr>
              <a:t>, </a:t>
            </a:r>
            <a:r>
              <a:rPr lang="en-US" altLang="en-US" sz="2300" dirty="0" err="1">
                <a:solidFill>
                  <a:srgbClr val="333399"/>
                </a:solidFill>
              </a:rPr>
              <a:t>khi</a:t>
            </a:r>
            <a:r>
              <a:rPr lang="en-US" altLang="en-US" sz="2300" dirty="0">
                <a:solidFill>
                  <a:srgbClr val="333399"/>
                </a:solidFill>
              </a:rPr>
              <a:t> </a:t>
            </a:r>
            <a:r>
              <a:rPr lang="en-US" altLang="en-US" sz="2300" dirty="0" err="1">
                <a:solidFill>
                  <a:srgbClr val="333399"/>
                </a:solidFill>
              </a:rPr>
              <a:t>các</a:t>
            </a:r>
            <a:r>
              <a:rPr lang="en-US" altLang="en-US" sz="2300" dirty="0">
                <a:solidFill>
                  <a:srgbClr val="333399"/>
                </a:solidFill>
              </a:rPr>
              <a:t> </a:t>
            </a:r>
            <a:r>
              <a:rPr lang="en-US" altLang="en-US" sz="2300" dirty="0" err="1">
                <a:solidFill>
                  <a:srgbClr val="333399"/>
                </a:solidFill>
              </a:rPr>
              <a:t>cuộc</a:t>
            </a:r>
            <a:r>
              <a:rPr lang="en-US" altLang="en-US" sz="2300" dirty="0">
                <a:solidFill>
                  <a:srgbClr val="333399"/>
                </a:solidFill>
              </a:rPr>
              <a:t> </a:t>
            </a:r>
            <a:r>
              <a:rPr lang="en-US" altLang="en-US" sz="2300" dirty="0" err="1">
                <a:solidFill>
                  <a:srgbClr val="333399"/>
                </a:solidFill>
              </a:rPr>
              <a:t>đấu</a:t>
            </a:r>
            <a:r>
              <a:rPr lang="en-US" altLang="en-US" sz="2300" dirty="0">
                <a:solidFill>
                  <a:srgbClr val="333399"/>
                </a:solidFill>
              </a:rPr>
              <a:t> </a:t>
            </a:r>
            <a:r>
              <a:rPr lang="en-US" altLang="en-US" sz="2300" dirty="0" err="1">
                <a:solidFill>
                  <a:srgbClr val="333399"/>
                </a:solidFill>
              </a:rPr>
              <a:t>tranh</a:t>
            </a:r>
            <a:r>
              <a:rPr lang="en-US" altLang="en-US" sz="2300" dirty="0">
                <a:solidFill>
                  <a:srgbClr val="333399"/>
                </a:solidFill>
              </a:rPr>
              <a:t> </a:t>
            </a:r>
            <a:r>
              <a:rPr lang="en-US" altLang="en-US" sz="2300" dirty="0" err="1">
                <a:solidFill>
                  <a:srgbClr val="333399"/>
                </a:solidFill>
              </a:rPr>
              <a:t>đã</a:t>
            </a:r>
            <a:r>
              <a:rPr lang="en-US" altLang="en-US" sz="2300" dirty="0">
                <a:solidFill>
                  <a:srgbClr val="333399"/>
                </a:solidFill>
              </a:rPr>
              <a:t> </a:t>
            </a:r>
            <a:r>
              <a:rPr lang="en-US" altLang="en-US" sz="2300" dirty="0" err="1">
                <a:solidFill>
                  <a:srgbClr val="333399"/>
                </a:solidFill>
              </a:rPr>
              <a:t>tôi</a:t>
            </a:r>
            <a:r>
              <a:rPr lang="en-US" altLang="en-US" sz="2300" dirty="0">
                <a:solidFill>
                  <a:srgbClr val="333399"/>
                </a:solidFill>
              </a:rPr>
              <a:t> </a:t>
            </a:r>
            <a:r>
              <a:rPr lang="en-US" altLang="en-US" sz="2300" dirty="0" err="1">
                <a:solidFill>
                  <a:srgbClr val="333399"/>
                </a:solidFill>
              </a:rPr>
              <a:t>luyện</a:t>
            </a:r>
            <a:r>
              <a:rPr lang="en-US" altLang="en-US" sz="2300" dirty="0">
                <a:solidFill>
                  <a:srgbClr val="333399"/>
                </a:solidFill>
              </a:rPr>
              <a:t> con </a:t>
            </a:r>
            <a:r>
              <a:rPr lang="en-US" altLang="en-US" sz="2300" dirty="0" err="1">
                <a:solidFill>
                  <a:srgbClr val="333399"/>
                </a:solidFill>
              </a:rPr>
              <a:t>thành</a:t>
            </a:r>
            <a:r>
              <a:rPr lang="en-US" altLang="en-US" sz="2300" dirty="0">
                <a:solidFill>
                  <a:srgbClr val="333399"/>
                </a:solidFill>
              </a:rPr>
              <a:t> </a:t>
            </a:r>
            <a:r>
              <a:rPr lang="en-US" altLang="en-US" sz="2300" dirty="0" err="1">
                <a:solidFill>
                  <a:srgbClr val="333399"/>
                </a:solidFill>
              </a:rPr>
              <a:t>dũng</a:t>
            </a:r>
            <a:r>
              <a:rPr lang="en-US" altLang="en-US" sz="2300" dirty="0">
                <a:solidFill>
                  <a:srgbClr val="333399"/>
                </a:solidFill>
              </a:rPr>
              <a:t> </a:t>
            </a:r>
            <a:r>
              <a:rPr lang="en-US" altLang="en-US" sz="2300" dirty="0" err="1">
                <a:solidFill>
                  <a:srgbClr val="333399"/>
                </a:solidFill>
              </a:rPr>
              <a:t>cảm</a:t>
            </a:r>
            <a:r>
              <a:rPr lang="en-US" altLang="en-US" sz="2300" dirty="0">
                <a:solidFill>
                  <a:srgbClr val="333399"/>
                </a:solidFill>
              </a:rPr>
              <a:t> </a:t>
            </a:r>
            <a:r>
              <a:rPr lang="en-US" altLang="en-US" sz="2300" dirty="0" err="1">
                <a:solidFill>
                  <a:srgbClr val="333399"/>
                </a:solidFill>
              </a:rPr>
              <a:t>có</a:t>
            </a:r>
            <a:r>
              <a:rPr lang="en-US" altLang="en-US" sz="2300" dirty="0">
                <a:solidFill>
                  <a:srgbClr val="333399"/>
                </a:solidFill>
              </a:rPr>
              <a:t> </a:t>
            </a:r>
            <a:r>
              <a:rPr lang="en-US" altLang="en-US" sz="2300" dirty="0" err="1">
                <a:solidFill>
                  <a:srgbClr val="333399"/>
                </a:solidFill>
              </a:rPr>
              <a:t>thể</a:t>
            </a:r>
            <a:r>
              <a:rPr lang="en-US" altLang="en-US" sz="2300" dirty="0">
                <a:solidFill>
                  <a:srgbClr val="333399"/>
                </a:solidFill>
              </a:rPr>
              <a:t> </a:t>
            </a:r>
            <a:r>
              <a:rPr lang="en-US" altLang="en-US" sz="2300" dirty="0" err="1">
                <a:solidFill>
                  <a:srgbClr val="333399"/>
                </a:solidFill>
              </a:rPr>
              <a:t>có</a:t>
            </a:r>
            <a:r>
              <a:rPr lang="en-US" altLang="en-US" sz="2300" dirty="0">
                <a:solidFill>
                  <a:srgbClr val="333399"/>
                </a:solidFill>
              </a:rPr>
              <a:t> </a:t>
            </a:r>
            <a:r>
              <a:rPr lang="en-US" altLang="en-US" sz="2300" dirty="0" err="1">
                <a:solidFill>
                  <a:srgbClr val="333399"/>
                </a:solidFill>
              </a:rPr>
              <a:t>lúc</a:t>
            </a:r>
            <a:r>
              <a:rPr lang="en-US" altLang="en-US" sz="2300" dirty="0">
                <a:solidFill>
                  <a:srgbClr val="333399"/>
                </a:solidFill>
              </a:rPr>
              <a:t> con </a:t>
            </a:r>
            <a:r>
              <a:rPr lang="en-US" altLang="en-US" sz="2300" dirty="0" err="1">
                <a:solidFill>
                  <a:srgbClr val="333399"/>
                </a:solidFill>
              </a:rPr>
              <a:t>sẽ</a:t>
            </a:r>
            <a:r>
              <a:rPr lang="en-US" altLang="en-US" sz="2300" dirty="0">
                <a:solidFill>
                  <a:srgbClr val="333399"/>
                </a:solidFill>
              </a:rPr>
              <a:t> </a:t>
            </a:r>
            <a:r>
              <a:rPr lang="en-US" altLang="en-US" sz="2300" dirty="0" err="1">
                <a:solidFill>
                  <a:srgbClr val="FF3300"/>
                </a:solidFill>
              </a:rPr>
              <a:t>mong</a:t>
            </a:r>
            <a:r>
              <a:rPr lang="en-US" altLang="en-US" sz="2300" dirty="0">
                <a:solidFill>
                  <a:srgbClr val="FF3300"/>
                </a:solidFill>
              </a:rPr>
              <a:t> </a:t>
            </a:r>
            <a:r>
              <a:rPr lang="en-US" altLang="en-US" sz="2300" dirty="0" err="1">
                <a:solidFill>
                  <a:srgbClr val="FF3300"/>
                </a:solidFill>
              </a:rPr>
              <a:t>ước</a:t>
            </a:r>
            <a:r>
              <a:rPr lang="en-US" altLang="en-US" sz="2300" dirty="0">
                <a:solidFill>
                  <a:srgbClr val="FF3300"/>
                </a:solidFill>
              </a:rPr>
              <a:t> </a:t>
            </a:r>
            <a:r>
              <a:rPr lang="en-US" altLang="en-US" sz="2300" dirty="0" err="1">
                <a:solidFill>
                  <a:srgbClr val="FF3300"/>
                </a:solidFill>
              </a:rPr>
              <a:t>thiết</a:t>
            </a:r>
            <a:r>
              <a:rPr lang="en-US" altLang="en-US" sz="2300" dirty="0">
                <a:solidFill>
                  <a:srgbClr val="FF3300"/>
                </a:solidFill>
              </a:rPr>
              <a:t> </a:t>
            </a:r>
            <a:r>
              <a:rPr lang="en-US" altLang="en-US" sz="2300" dirty="0" err="1">
                <a:solidFill>
                  <a:srgbClr val="FF3300"/>
                </a:solidFill>
              </a:rPr>
              <a:t>tha</a:t>
            </a:r>
            <a:r>
              <a:rPr lang="en-US" altLang="en-US" sz="2300" dirty="0">
                <a:solidFill>
                  <a:srgbClr val="FF3300"/>
                </a:solidFill>
              </a:rPr>
              <a:t> </a:t>
            </a:r>
            <a:r>
              <a:rPr lang="en-US" altLang="en-US" sz="2300" dirty="0" err="1">
                <a:solidFill>
                  <a:srgbClr val="FF3300"/>
                </a:solidFill>
              </a:rPr>
              <a:t>được</a:t>
            </a:r>
            <a:r>
              <a:rPr lang="en-US" altLang="en-US" sz="2300" dirty="0">
                <a:solidFill>
                  <a:srgbClr val="FF3300"/>
                </a:solidFill>
              </a:rPr>
              <a:t> </a:t>
            </a:r>
            <a:r>
              <a:rPr lang="en-US" altLang="en-US" sz="2300" dirty="0" err="1">
                <a:solidFill>
                  <a:srgbClr val="FF3300"/>
                </a:solidFill>
              </a:rPr>
              <a:t>nghe</a:t>
            </a:r>
            <a:r>
              <a:rPr lang="en-US" altLang="en-US" sz="2300" dirty="0">
                <a:solidFill>
                  <a:srgbClr val="FF3300"/>
                </a:solidFill>
              </a:rPr>
              <a:t> </a:t>
            </a:r>
            <a:r>
              <a:rPr lang="en-US" altLang="en-US" sz="2300" dirty="0" err="1">
                <a:solidFill>
                  <a:srgbClr val="FF3300"/>
                </a:solidFill>
              </a:rPr>
              <a:t>lại</a:t>
            </a:r>
            <a:r>
              <a:rPr lang="en-US" altLang="en-US" sz="2300" dirty="0">
                <a:solidFill>
                  <a:srgbClr val="FF3300"/>
                </a:solidFill>
              </a:rPr>
              <a:t> </a:t>
            </a:r>
            <a:r>
              <a:rPr lang="en-US" altLang="en-US" sz="2300" dirty="0" err="1">
                <a:solidFill>
                  <a:srgbClr val="FF3300"/>
                </a:solidFill>
              </a:rPr>
              <a:t>tiếng</a:t>
            </a:r>
            <a:r>
              <a:rPr lang="en-US" altLang="en-US" sz="2300" dirty="0">
                <a:solidFill>
                  <a:srgbClr val="FF3300"/>
                </a:solidFill>
              </a:rPr>
              <a:t> </a:t>
            </a:r>
            <a:r>
              <a:rPr lang="en-US" altLang="en-US" sz="2300" dirty="0" err="1">
                <a:solidFill>
                  <a:srgbClr val="FF3300"/>
                </a:solidFill>
              </a:rPr>
              <a:t>nói</a:t>
            </a:r>
            <a:r>
              <a:rPr lang="en-US" altLang="en-US" sz="2300" dirty="0">
                <a:solidFill>
                  <a:srgbClr val="FF3300"/>
                </a:solidFill>
              </a:rPr>
              <a:t> </a:t>
            </a:r>
            <a:r>
              <a:rPr lang="en-US" altLang="en-US" sz="2300" dirty="0" err="1">
                <a:solidFill>
                  <a:srgbClr val="FF3300"/>
                </a:solidFill>
              </a:rPr>
              <a:t>của</a:t>
            </a:r>
            <a:r>
              <a:rPr lang="en-US" altLang="en-US" sz="2300" dirty="0">
                <a:solidFill>
                  <a:srgbClr val="FF3300"/>
                </a:solidFill>
              </a:rPr>
              <a:t> </a:t>
            </a:r>
            <a:r>
              <a:rPr lang="en-US" altLang="en-US" sz="2300" dirty="0" err="1">
                <a:solidFill>
                  <a:srgbClr val="FF3300"/>
                </a:solidFill>
              </a:rPr>
              <a:t>mẹ</a:t>
            </a:r>
            <a:r>
              <a:rPr lang="en-US" altLang="en-US" sz="2300" dirty="0">
                <a:solidFill>
                  <a:srgbClr val="FF3300"/>
                </a:solidFill>
              </a:rPr>
              <a:t>, </a:t>
            </a:r>
            <a:r>
              <a:rPr lang="en-US" altLang="en-US" sz="2300" dirty="0" err="1">
                <a:solidFill>
                  <a:srgbClr val="FF3300"/>
                </a:solidFill>
              </a:rPr>
              <a:t>được</a:t>
            </a:r>
            <a:r>
              <a:rPr lang="en-US" altLang="en-US" sz="2300" dirty="0">
                <a:solidFill>
                  <a:srgbClr val="FF3300"/>
                </a:solidFill>
              </a:rPr>
              <a:t> </a:t>
            </a:r>
            <a:r>
              <a:rPr lang="en-US" altLang="en-US" sz="2300" dirty="0" err="1">
                <a:solidFill>
                  <a:srgbClr val="FF3300"/>
                </a:solidFill>
              </a:rPr>
              <a:t>mẹ</a:t>
            </a:r>
            <a:r>
              <a:rPr lang="en-US" altLang="en-US" sz="2300" dirty="0">
                <a:solidFill>
                  <a:srgbClr val="FF3300"/>
                </a:solidFill>
              </a:rPr>
              <a:t> dang </a:t>
            </a:r>
            <a:r>
              <a:rPr lang="en-US" altLang="en-US" sz="2300" dirty="0" err="1">
                <a:solidFill>
                  <a:srgbClr val="FF3300"/>
                </a:solidFill>
              </a:rPr>
              <a:t>tay</a:t>
            </a:r>
            <a:r>
              <a:rPr lang="en-US" altLang="en-US" sz="2300" dirty="0">
                <a:solidFill>
                  <a:srgbClr val="FF3300"/>
                </a:solidFill>
              </a:rPr>
              <a:t> </a:t>
            </a:r>
            <a:r>
              <a:rPr lang="en-US" altLang="en-US" sz="2300" dirty="0" err="1">
                <a:solidFill>
                  <a:srgbClr val="FF3300"/>
                </a:solidFill>
              </a:rPr>
              <a:t>ra</a:t>
            </a:r>
            <a:r>
              <a:rPr lang="en-US" altLang="en-US" sz="2300" dirty="0">
                <a:solidFill>
                  <a:srgbClr val="FF3300"/>
                </a:solidFill>
              </a:rPr>
              <a:t> </a:t>
            </a:r>
            <a:r>
              <a:rPr lang="en-US" altLang="en-US" sz="2300" dirty="0" err="1">
                <a:solidFill>
                  <a:srgbClr val="FF3300"/>
                </a:solidFill>
              </a:rPr>
              <a:t>đón</a:t>
            </a:r>
            <a:r>
              <a:rPr lang="en-US" altLang="en-US" sz="2300" dirty="0">
                <a:solidFill>
                  <a:srgbClr val="333399"/>
                </a:solidFill>
              </a:rPr>
              <a:t> </a:t>
            </a:r>
            <a:r>
              <a:rPr lang="en-US" altLang="en-US" sz="2300" dirty="0" err="1">
                <a:solidFill>
                  <a:srgbClr val="FF3300"/>
                </a:solidFill>
              </a:rPr>
              <a:t>vào</a:t>
            </a:r>
            <a:r>
              <a:rPr lang="en-US" altLang="en-US" sz="2300" dirty="0">
                <a:solidFill>
                  <a:srgbClr val="FF3300"/>
                </a:solidFill>
              </a:rPr>
              <a:t> </a:t>
            </a:r>
            <a:r>
              <a:rPr lang="en-US" altLang="en-US" sz="2300" dirty="0" err="1">
                <a:solidFill>
                  <a:srgbClr val="FF3300"/>
                </a:solidFill>
              </a:rPr>
              <a:t>lòng</a:t>
            </a:r>
            <a:r>
              <a:rPr lang="en-US" altLang="en-US" sz="2300" dirty="0">
                <a:solidFill>
                  <a:srgbClr val="FF3300"/>
                </a:solidFill>
              </a:rPr>
              <a:t>.</a:t>
            </a:r>
            <a:r>
              <a:rPr lang="en-US" altLang="en-US" sz="2300" dirty="0">
                <a:solidFill>
                  <a:srgbClr val="333399"/>
                </a:solidFill>
              </a:rPr>
              <a:t> </a:t>
            </a:r>
            <a:r>
              <a:rPr lang="en-US" altLang="en-US" sz="2300" u="sng" dirty="0" err="1">
                <a:solidFill>
                  <a:schemeClr val="accent1">
                    <a:lumMod val="75000"/>
                  </a:schemeClr>
                </a:solidFill>
              </a:rPr>
              <a:t>Dù</a:t>
            </a:r>
            <a:r>
              <a:rPr lang="en-US" altLang="en-US" sz="2300" u="sng" dirty="0">
                <a:solidFill>
                  <a:schemeClr val="accent1">
                    <a:lumMod val="75000"/>
                  </a:schemeClr>
                </a:solidFill>
              </a:rPr>
              <a:t> </a:t>
            </a:r>
            <a:r>
              <a:rPr lang="en-US" altLang="en-US" sz="2300" u="sng" dirty="0" err="1">
                <a:solidFill>
                  <a:schemeClr val="accent1">
                    <a:lumMod val="75000"/>
                  </a:schemeClr>
                </a:solidFill>
              </a:rPr>
              <a:t>có</a:t>
            </a:r>
            <a:r>
              <a:rPr lang="en-US" altLang="en-US" sz="2300" u="sng" dirty="0">
                <a:solidFill>
                  <a:schemeClr val="accent1">
                    <a:lumMod val="75000"/>
                  </a:schemeClr>
                </a:solidFill>
              </a:rPr>
              <a:t> </a:t>
            </a:r>
            <a:r>
              <a:rPr lang="en-US" altLang="en-US" sz="2300" u="sng" dirty="0" err="1">
                <a:solidFill>
                  <a:schemeClr val="accent1">
                    <a:lumMod val="75000"/>
                  </a:schemeClr>
                </a:solidFill>
              </a:rPr>
              <a:t>lớn</a:t>
            </a:r>
            <a:r>
              <a:rPr lang="en-US" altLang="en-US" sz="2300" u="sng" dirty="0">
                <a:solidFill>
                  <a:schemeClr val="accent1">
                    <a:lumMod val="75000"/>
                  </a:schemeClr>
                </a:solidFill>
              </a:rPr>
              <a:t> </a:t>
            </a:r>
            <a:r>
              <a:rPr lang="en-US" altLang="en-US" sz="2300" u="sng" dirty="0" err="1">
                <a:solidFill>
                  <a:schemeClr val="accent1">
                    <a:lumMod val="75000"/>
                  </a:schemeClr>
                </a:solidFill>
              </a:rPr>
              <a:t>khôn</a:t>
            </a:r>
            <a:r>
              <a:rPr lang="en-US" altLang="en-US" sz="2300" u="sng" dirty="0">
                <a:solidFill>
                  <a:schemeClr val="accent1">
                    <a:lumMod val="75000"/>
                  </a:schemeClr>
                </a:solidFill>
              </a:rPr>
              <a:t>, </a:t>
            </a:r>
            <a:r>
              <a:rPr lang="en-US" altLang="en-US" sz="2300" u="sng" dirty="0" err="1">
                <a:solidFill>
                  <a:schemeClr val="accent1">
                    <a:lumMod val="75000"/>
                  </a:schemeClr>
                </a:solidFill>
              </a:rPr>
              <a:t>khỏe</a:t>
            </a:r>
            <a:r>
              <a:rPr lang="en-US" altLang="en-US" sz="2300" u="sng" dirty="0">
                <a:solidFill>
                  <a:schemeClr val="accent1">
                    <a:lumMod val="75000"/>
                  </a:schemeClr>
                </a:solidFill>
              </a:rPr>
              <a:t> </a:t>
            </a:r>
            <a:r>
              <a:rPr lang="en-US" altLang="en-US" sz="2300" u="sng" dirty="0" err="1">
                <a:solidFill>
                  <a:schemeClr val="accent1">
                    <a:lumMod val="75000"/>
                  </a:schemeClr>
                </a:solidFill>
              </a:rPr>
              <a:t>mạnh</a:t>
            </a:r>
            <a:r>
              <a:rPr lang="en-US" altLang="en-US" sz="2300" u="sng" dirty="0">
                <a:solidFill>
                  <a:schemeClr val="accent1">
                    <a:lumMod val="75000"/>
                  </a:schemeClr>
                </a:solidFill>
              </a:rPr>
              <a:t> </a:t>
            </a:r>
            <a:r>
              <a:rPr lang="en-US" altLang="en-US" sz="2300" u="sng" dirty="0" err="1">
                <a:solidFill>
                  <a:schemeClr val="accent1">
                    <a:lumMod val="75000"/>
                  </a:schemeClr>
                </a:solidFill>
              </a:rPr>
              <a:t>thế</a:t>
            </a:r>
            <a:r>
              <a:rPr lang="en-US" altLang="en-US" sz="2300" u="sng" dirty="0">
                <a:solidFill>
                  <a:schemeClr val="accent1">
                    <a:lumMod val="75000"/>
                  </a:schemeClr>
                </a:solidFill>
              </a:rPr>
              <a:t> </a:t>
            </a:r>
            <a:r>
              <a:rPr lang="en-US" altLang="en-US" sz="2300" u="sng" dirty="0" err="1">
                <a:solidFill>
                  <a:schemeClr val="accent1">
                    <a:lumMod val="75000"/>
                  </a:schemeClr>
                </a:solidFill>
              </a:rPr>
              <a:t>nào</a:t>
            </a:r>
            <a:r>
              <a:rPr lang="en-US" altLang="en-US" sz="2300" u="sng" dirty="0">
                <a:solidFill>
                  <a:schemeClr val="accent1">
                    <a:lumMod val="75000"/>
                  </a:schemeClr>
                </a:solidFill>
              </a:rPr>
              <a:t> </a:t>
            </a:r>
            <a:r>
              <a:rPr lang="en-US" altLang="en-US" sz="2300" u="sng" dirty="0" err="1">
                <a:solidFill>
                  <a:schemeClr val="accent1">
                    <a:lumMod val="75000"/>
                  </a:schemeClr>
                </a:solidFill>
              </a:rPr>
              <a:t>đi</a:t>
            </a:r>
            <a:r>
              <a:rPr lang="en-US" altLang="en-US" sz="2300" u="sng" dirty="0">
                <a:solidFill>
                  <a:schemeClr val="accent1">
                    <a:lumMod val="75000"/>
                  </a:schemeClr>
                </a:solidFill>
              </a:rPr>
              <a:t> </a:t>
            </a:r>
            <a:r>
              <a:rPr lang="en-US" altLang="en-US" sz="2300" u="sng" dirty="0" err="1">
                <a:solidFill>
                  <a:schemeClr val="accent1">
                    <a:lumMod val="75000"/>
                  </a:schemeClr>
                </a:solidFill>
              </a:rPr>
              <a:t>chăng</a:t>
            </a:r>
            <a:r>
              <a:rPr lang="en-US" altLang="en-US" sz="2300" u="sng" dirty="0">
                <a:solidFill>
                  <a:schemeClr val="accent1">
                    <a:lumMod val="75000"/>
                  </a:schemeClr>
                </a:solidFill>
              </a:rPr>
              <a:t> </a:t>
            </a:r>
            <a:r>
              <a:rPr lang="en-US" altLang="en-US" sz="2300" u="sng" dirty="0" err="1">
                <a:solidFill>
                  <a:schemeClr val="accent1">
                    <a:lumMod val="75000"/>
                  </a:schemeClr>
                </a:solidFill>
              </a:rPr>
              <a:t>nữa</a:t>
            </a:r>
            <a:r>
              <a:rPr lang="en-US" altLang="en-US" sz="2300" u="sng" dirty="0">
                <a:solidFill>
                  <a:schemeClr val="accent1">
                    <a:lumMod val="75000"/>
                  </a:schemeClr>
                </a:solidFill>
              </a:rPr>
              <a:t>, con </a:t>
            </a:r>
            <a:r>
              <a:rPr lang="en-US" altLang="en-US" sz="2300" u="sng" dirty="0" err="1">
                <a:solidFill>
                  <a:schemeClr val="accent1">
                    <a:lumMod val="75000"/>
                  </a:schemeClr>
                </a:solidFill>
              </a:rPr>
              <a:t>sẽ</a:t>
            </a:r>
            <a:r>
              <a:rPr lang="en-US" altLang="en-US" sz="2300" u="sng" dirty="0">
                <a:solidFill>
                  <a:schemeClr val="accent1">
                    <a:lumMod val="75000"/>
                  </a:schemeClr>
                </a:solidFill>
              </a:rPr>
              <a:t> </a:t>
            </a:r>
            <a:r>
              <a:rPr lang="en-US" altLang="en-US" sz="2300" u="sng" dirty="0" err="1">
                <a:solidFill>
                  <a:schemeClr val="accent1">
                    <a:lumMod val="75000"/>
                  </a:schemeClr>
                </a:solidFill>
              </a:rPr>
              <a:t>vẫn</a:t>
            </a:r>
            <a:r>
              <a:rPr lang="en-US" altLang="en-US" sz="2300" u="sng" dirty="0">
                <a:solidFill>
                  <a:srgbClr val="FF3300"/>
                </a:solidFill>
              </a:rPr>
              <a:t> </a:t>
            </a:r>
            <a:r>
              <a:rPr lang="en-US" altLang="en-US" sz="2300" u="sng" dirty="0" err="1">
                <a:solidFill>
                  <a:srgbClr val="FF3300"/>
                </a:solidFill>
              </a:rPr>
              <a:t>thấy</a:t>
            </a:r>
            <a:r>
              <a:rPr lang="en-US" altLang="en-US" sz="2300" u="sng" dirty="0">
                <a:solidFill>
                  <a:srgbClr val="FF3300"/>
                </a:solidFill>
              </a:rPr>
              <a:t> </a:t>
            </a:r>
            <a:r>
              <a:rPr lang="en-US" altLang="en-US" sz="2300" u="sng" dirty="0" err="1">
                <a:solidFill>
                  <a:srgbClr val="FF3300"/>
                </a:solidFill>
              </a:rPr>
              <a:t>mình</a:t>
            </a:r>
            <a:r>
              <a:rPr lang="en-US" altLang="en-US" sz="2300" u="sng" dirty="0">
                <a:solidFill>
                  <a:srgbClr val="FF3300"/>
                </a:solidFill>
              </a:rPr>
              <a:t> </a:t>
            </a:r>
            <a:r>
              <a:rPr lang="en-US" altLang="en-US" sz="2300" u="sng" dirty="0" err="1">
                <a:solidFill>
                  <a:srgbClr val="FF3300"/>
                </a:solidFill>
              </a:rPr>
              <a:t>là</a:t>
            </a:r>
            <a:r>
              <a:rPr lang="en-US" altLang="en-US" sz="2300" u="sng" dirty="0">
                <a:solidFill>
                  <a:srgbClr val="FF3300"/>
                </a:solidFill>
              </a:rPr>
              <a:t> </a:t>
            </a:r>
            <a:r>
              <a:rPr lang="en-US" altLang="en-US" sz="2300" u="sng" dirty="0" err="1">
                <a:solidFill>
                  <a:srgbClr val="FF3300"/>
                </a:solidFill>
              </a:rPr>
              <a:t>một</a:t>
            </a:r>
            <a:r>
              <a:rPr lang="en-US" altLang="en-US" sz="2300" u="sng" dirty="0">
                <a:solidFill>
                  <a:srgbClr val="FF3300"/>
                </a:solidFill>
              </a:rPr>
              <a:t> </a:t>
            </a:r>
            <a:r>
              <a:rPr lang="en-US" altLang="en-US" sz="2300" u="sng" dirty="0" err="1">
                <a:solidFill>
                  <a:srgbClr val="FF3300"/>
                </a:solidFill>
              </a:rPr>
              <a:t>đứa</a:t>
            </a:r>
            <a:r>
              <a:rPr lang="en-US" altLang="en-US" sz="2300" u="sng" dirty="0">
                <a:solidFill>
                  <a:srgbClr val="FF3300"/>
                </a:solidFill>
              </a:rPr>
              <a:t> </a:t>
            </a:r>
            <a:r>
              <a:rPr lang="en-US" altLang="en-US" sz="2300" u="sng" dirty="0" err="1">
                <a:solidFill>
                  <a:srgbClr val="FF3300"/>
                </a:solidFill>
              </a:rPr>
              <a:t>trẻ</a:t>
            </a:r>
            <a:r>
              <a:rPr lang="en-US" altLang="en-US" sz="2300" u="sng" dirty="0">
                <a:solidFill>
                  <a:srgbClr val="FF3300"/>
                </a:solidFill>
              </a:rPr>
              <a:t> </a:t>
            </a:r>
            <a:r>
              <a:rPr lang="en-US" altLang="en-US" sz="2300" u="sng" dirty="0" err="1">
                <a:solidFill>
                  <a:srgbClr val="FF3300"/>
                </a:solidFill>
              </a:rPr>
              <a:t>tội</a:t>
            </a:r>
            <a:r>
              <a:rPr lang="en-US" altLang="en-US" sz="2300" u="sng" dirty="0">
                <a:solidFill>
                  <a:srgbClr val="FF3300"/>
                </a:solidFill>
              </a:rPr>
              <a:t> </a:t>
            </a:r>
            <a:r>
              <a:rPr lang="en-US" altLang="en-US" sz="2300" u="sng" dirty="0" err="1">
                <a:solidFill>
                  <a:srgbClr val="FF3300"/>
                </a:solidFill>
              </a:rPr>
              <a:t>nghiệp</a:t>
            </a:r>
            <a:r>
              <a:rPr lang="en-US" altLang="en-US" sz="2300" u="sng" dirty="0">
                <a:solidFill>
                  <a:srgbClr val="FF3300"/>
                </a:solidFill>
              </a:rPr>
              <a:t>, </a:t>
            </a:r>
            <a:r>
              <a:rPr lang="en-US" altLang="en-US" sz="2300" u="sng" dirty="0" err="1">
                <a:solidFill>
                  <a:srgbClr val="FF3300"/>
                </a:solidFill>
              </a:rPr>
              <a:t>yếu</a:t>
            </a:r>
            <a:r>
              <a:rPr lang="en-US" altLang="en-US" sz="2300" u="sng" dirty="0">
                <a:solidFill>
                  <a:srgbClr val="FF3300"/>
                </a:solidFill>
              </a:rPr>
              <a:t> </a:t>
            </a:r>
            <a:r>
              <a:rPr lang="en-US" altLang="en-US" sz="2300" u="sng" dirty="0" err="1">
                <a:solidFill>
                  <a:srgbClr val="FF3300"/>
                </a:solidFill>
              </a:rPr>
              <a:t>đuối</a:t>
            </a:r>
            <a:r>
              <a:rPr lang="en-US" altLang="en-US" sz="2300" u="sng" dirty="0">
                <a:solidFill>
                  <a:srgbClr val="FF3300"/>
                </a:solidFill>
              </a:rPr>
              <a:t> </a:t>
            </a:r>
            <a:r>
              <a:rPr lang="en-US" altLang="en-US" sz="2300" u="sng" dirty="0" err="1">
                <a:solidFill>
                  <a:srgbClr val="FF3300"/>
                </a:solidFill>
              </a:rPr>
              <a:t>và</a:t>
            </a:r>
            <a:r>
              <a:rPr lang="en-US" altLang="en-US" sz="2300" u="sng" dirty="0">
                <a:solidFill>
                  <a:srgbClr val="FF3300"/>
                </a:solidFill>
              </a:rPr>
              <a:t> </a:t>
            </a:r>
            <a:r>
              <a:rPr lang="en-US" altLang="en-US" sz="2300" u="sng" dirty="0" err="1">
                <a:solidFill>
                  <a:srgbClr val="FF3300"/>
                </a:solidFill>
              </a:rPr>
              <a:t>không</a:t>
            </a:r>
            <a:r>
              <a:rPr lang="en-US" altLang="en-US" sz="2300" u="sng" dirty="0">
                <a:solidFill>
                  <a:srgbClr val="FF3300"/>
                </a:solidFill>
              </a:rPr>
              <a:t> </a:t>
            </a:r>
            <a:r>
              <a:rPr lang="en-US" altLang="en-US" sz="2300" u="sng" dirty="0" err="1">
                <a:solidFill>
                  <a:srgbClr val="FF3300"/>
                </a:solidFill>
              </a:rPr>
              <a:t>được</a:t>
            </a:r>
            <a:r>
              <a:rPr lang="en-US" altLang="en-US" sz="2300" u="sng" dirty="0">
                <a:solidFill>
                  <a:srgbClr val="FF3300"/>
                </a:solidFill>
              </a:rPr>
              <a:t> </a:t>
            </a:r>
            <a:r>
              <a:rPr lang="en-US" altLang="en-US" sz="2300" u="sng" dirty="0" err="1">
                <a:solidFill>
                  <a:srgbClr val="FF3300"/>
                </a:solidFill>
              </a:rPr>
              <a:t>chở</a:t>
            </a:r>
            <a:r>
              <a:rPr lang="en-US" altLang="en-US" sz="2300" u="sng" dirty="0">
                <a:solidFill>
                  <a:srgbClr val="FF3300"/>
                </a:solidFill>
              </a:rPr>
              <a:t> </a:t>
            </a:r>
            <a:r>
              <a:rPr lang="en-US" altLang="en-US" sz="2300" u="sng" dirty="0" err="1">
                <a:solidFill>
                  <a:srgbClr val="FF3300"/>
                </a:solidFill>
              </a:rPr>
              <a:t>che</a:t>
            </a:r>
            <a:r>
              <a:rPr lang="en-US" altLang="en-US" sz="2300" u="sng" dirty="0">
                <a:solidFill>
                  <a:srgbClr val="FF3300"/>
                </a:solidFill>
              </a:rPr>
              <a:t>. </a:t>
            </a:r>
            <a:r>
              <a:rPr lang="en-US" altLang="en-US" sz="2300" u="sng" dirty="0">
                <a:solidFill>
                  <a:schemeClr val="accent1">
                    <a:lumMod val="75000"/>
                  </a:schemeClr>
                </a:solidFill>
              </a:rPr>
              <a:t>Con </a:t>
            </a:r>
            <a:r>
              <a:rPr lang="en-US" altLang="en-US" sz="2300" u="sng" dirty="0" err="1">
                <a:solidFill>
                  <a:schemeClr val="accent1">
                    <a:lumMod val="75000"/>
                  </a:schemeClr>
                </a:solidFill>
              </a:rPr>
              <a:t>sẽ</a:t>
            </a:r>
            <a:r>
              <a:rPr lang="en-US" altLang="en-US" sz="2300" u="sng" dirty="0">
                <a:solidFill>
                  <a:schemeClr val="accent1">
                    <a:lumMod val="75000"/>
                  </a:schemeClr>
                </a:solidFill>
              </a:rPr>
              <a:t> cay </a:t>
            </a:r>
            <a:r>
              <a:rPr lang="en-US" altLang="en-US" sz="2300" u="sng" dirty="0" err="1">
                <a:solidFill>
                  <a:schemeClr val="accent1">
                    <a:lumMod val="75000"/>
                  </a:schemeClr>
                </a:solidFill>
              </a:rPr>
              <a:t>đắng</a:t>
            </a:r>
            <a:r>
              <a:rPr lang="en-US" altLang="en-US" sz="2300" u="sng" dirty="0">
                <a:solidFill>
                  <a:schemeClr val="accent1">
                    <a:lumMod val="75000"/>
                  </a:schemeClr>
                </a:solidFill>
              </a:rPr>
              <a:t> </a:t>
            </a:r>
            <a:r>
              <a:rPr lang="en-US" altLang="en-US" sz="2300" u="sng" dirty="0" err="1">
                <a:solidFill>
                  <a:schemeClr val="accent1">
                    <a:lumMod val="75000"/>
                  </a:schemeClr>
                </a:solidFill>
              </a:rPr>
              <a:t>nhớ</a:t>
            </a:r>
            <a:r>
              <a:rPr lang="en-US" altLang="en-US" sz="2300" u="sng" dirty="0">
                <a:solidFill>
                  <a:schemeClr val="accent1">
                    <a:lumMod val="75000"/>
                  </a:schemeClr>
                </a:solidFill>
              </a:rPr>
              <a:t> </a:t>
            </a:r>
            <a:r>
              <a:rPr lang="en-US" altLang="en-US" sz="2300" u="sng" dirty="0" err="1">
                <a:solidFill>
                  <a:schemeClr val="accent1">
                    <a:lumMod val="75000"/>
                  </a:schemeClr>
                </a:solidFill>
              </a:rPr>
              <a:t>lại</a:t>
            </a:r>
            <a:r>
              <a:rPr lang="en-US" altLang="en-US" sz="2300" u="sng" dirty="0">
                <a:solidFill>
                  <a:schemeClr val="accent1">
                    <a:lumMod val="75000"/>
                  </a:schemeClr>
                </a:solidFill>
              </a:rPr>
              <a:t> </a:t>
            </a:r>
            <a:r>
              <a:rPr lang="en-US" altLang="en-US" sz="2300" u="sng" dirty="0" err="1">
                <a:solidFill>
                  <a:schemeClr val="accent1">
                    <a:lumMod val="75000"/>
                  </a:schemeClr>
                </a:solidFill>
              </a:rPr>
              <a:t>những</a:t>
            </a:r>
            <a:r>
              <a:rPr lang="en-US" altLang="en-US" sz="2300" u="sng" dirty="0">
                <a:solidFill>
                  <a:schemeClr val="accent1">
                    <a:lumMod val="75000"/>
                  </a:schemeClr>
                </a:solidFill>
              </a:rPr>
              <a:t> </a:t>
            </a:r>
            <a:r>
              <a:rPr lang="en-US" altLang="en-US" sz="2300" u="sng" dirty="0" err="1">
                <a:solidFill>
                  <a:schemeClr val="accent1">
                    <a:lumMod val="75000"/>
                  </a:schemeClr>
                </a:solidFill>
              </a:rPr>
              <a:t>lúc</a:t>
            </a:r>
            <a:r>
              <a:rPr lang="en-US" altLang="en-US" sz="2300" u="sng" dirty="0">
                <a:solidFill>
                  <a:schemeClr val="accent1">
                    <a:lumMod val="75000"/>
                  </a:schemeClr>
                </a:solidFill>
              </a:rPr>
              <a:t> </a:t>
            </a:r>
            <a:r>
              <a:rPr lang="en-US" altLang="en-US" sz="2300" u="sng" dirty="0" err="1">
                <a:solidFill>
                  <a:schemeClr val="accent1">
                    <a:lumMod val="75000"/>
                  </a:schemeClr>
                </a:solidFill>
              </a:rPr>
              <a:t>làm</a:t>
            </a:r>
            <a:r>
              <a:rPr lang="en-US" altLang="en-US" sz="2300" u="sng" dirty="0">
                <a:solidFill>
                  <a:schemeClr val="accent1">
                    <a:lumMod val="75000"/>
                  </a:schemeClr>
                </a:solidFill>
              </a:rPr>
              <a:t> </a:t>
            </a:r>
            <a:r>
              <a:rPr lang="en-US" altLang="en-US" sz="2300" u="sng" dirty="0" err="1">
                <a:solidFill>
                  <a:schemeClr val="accent1">
                    <a:lumMod val="75000"/>
                  </a:schemeClr>
                </a:solidFill>
              </a:rPr>
              <a:t>cho</a:t>
            </a:r>
            <a:r>
              <a:rPr lang="en-US" altLang="en-US" sz="2300" u="sng" dirty="0">
                <a:solidFill>
                  <a:schemeClr val="accent1">
                    <a:lumMod val="75000"/>
                  </a:schemeClr>
                </a:solidFill>
              </a:rPr>
              <a:t> </a:t>
            </a:r>
            <a:r>
              <a:rPr lang="en-US" altLang="en-US" sz="2300" u="sng" dirty="0" err="1">
                <a:solidFill>
                  <a:schemeClr val="accent1">
                    <a:lumMod val="75000"/>
                  </a:schemeClr>
                </a:solidFill>
              </a:rPr>
              <a:t>mẹ</a:t>
            </a:r>
            <a:r>
              <a:rPr lang="en-US" altLang="en-US" sz="2300" u="sng" dirty="0">
                <a:solidFill>
                  <a:schemeClr val="accent1">
                    <a:lumMod val="75000"/>
                  </a:schemeClr>
                </a:solidFill>
              </a:rPr>
              <a:t> </a:t>
            </a:r>
            <a:r>
              <a:rPr lang="en-US" altLang="en-US" sz="2300" u="sng" dirty="0" err="1">
                <a:solidFill>
                  <a:schemeClr val="accent1">
                    <a:lumMod val="75000"/>
                  </a:schemeClr>
                </a:solidFill>
              </a:rPr>
              <a:t>đau</a:t>
            </a:r>
            <a:r>
              <a:rPr lang="en-US" altLang="en-US" sz="2300" u="sng" dirty="0">
                <a:solidFill>
                  <a:schemeClr val="accent1">
                    <a:lumMod val="75000"/>
                  </a:schemeClr>
                </a:solidFill>
              </a:rPr>
              <a:t> </a:t>
            </a:r>
            <a:r>
              <a:rPr lang="en-US" altLang="en-US" sz="2300" u="sng" dirty="0" err="1">
                <a:solidFill>
                  <a:schemeClr val="accent1">
                    <a:lumMod val="75000"/>
                  </a:schemeClr>
                </a:solidFill>
              </a:rPr>
              <a:t>lòng</a:t>
            </a:r>
            <a:r>
              <a:rPr lang="en-US" altLang="en-US" sz="2300" u="sng" dirty="0">
                <a:solidFill>
                  <a:schemeClr val="accent1">
                    <a:lumMod val="75000"/>
                  </a:schemeClr>
                </a:solidFill>
              </a:rPr>
              <a:t>… Con </a:t>
            </a:r>
            <a:r>
              <a:rPr lang="en-US" altLang="en-US" sz="2300" u="sng" dirty="0" err="1">
                <a:solidFill>
                  <a:schemeClr val="accent1">
                    <a:lumMod val="75000"/>
                  </a:schemeClr>
                </a:solidFill>
              </a:rPr>
              <a:t>không</a:t>
            </a:r>
            <a:r>
              <a:rPr lang="en-US" altLang="en-US" sz="2300" u="sng" dirty="0">
                <a:solidFill>
                  <a:schemeClr val="accent1">
                    <a:lumMod val="75000"/>
                  </a:schemeClr>
                </a:solidFill>
              </a:rPr>
              <a:t> </a:t>
            </a:r>
            <a:r>
              <a:rPr lang="en-US" altLang="en-US" sz="2300" u="sng" dirty="0" err="1">
                <a:solidFill>
                  <a:schemeClr val="accent1">
                    <a:lumMod val="75000"/>
                  </a:schemeClr>
                </a:solidFill>
              </a:rPr>
              <a:t>thể</a:t>
            </a:r>
            <a:r>
              <a:rPr lang="en-US" altLang="en-US" sz="2300" u="sng" dirty="0">
                <a:solidFill>
                  <a:schemeClr val="accent1">
                    <a:lumMod val="75000"/>
                  </a:schemeClr>
                </a:solidFill>
              </a:rPr>
              <a:t> </a:t>
            </a:r>
            <a:r>
              <a:rPr lang="en-US" altLang="en-US" sz="2300" u="sng" dirty="0" err="1">
                <a:solidFill>
                  <a:schemeClr val="accent1">
                    <a:lumMod val="75000"/>
                  </a:schemeClr>
                </a:solidFill>
              </a:rPr>
              <a:t>sống</a:t>
            </a:r>
            <a:r>
              <a:rPr lang="en-US" altLang="en-US" sz="2300" u="sng" dirty="0">
                <a:solidFill>
                  <a:schemeClr val="accent1">
                    <a:lumMod val="75000"/>
                  </a:schemeClr>
                </a:solidFill>
              </a:rPr>
              <a:t> </a:t>
            </a:r>
            <a:r>
              <a:rPr lang="en-US" altLang="en-US" sz="2300" u="sng" dirty="0" err="1">
                <a:solidFill>
                  <a:schemeClr val="accent1">
                    <a:lumMod val="75000"/>
                  </a:schemeClr>
                </a:solidFill>
              </a:rPr>
              <a:t>thanh</a:t>
            </a:r>
            <a:r>
              <a:rPr lang="en-US" altLang="en-US" sz="2300" u="sng" dirty="0">
                <a:solidFill>
                  <a:schemeClr val="accent1">
                    <a:lumMod val="75000"/>
                  </a:schemeClr>
                </a:solidFill>
              </a:rPr>
              <a:t> </a:t>
            </a:r>
            <a:r>
              <a:rPr lang="en-US" altLang="en-US" sz="2300" u="sng" dirty="0" err="1">
                <a:solidFill>
                  <a:schemeClr val="accent1">
                    <a:lumMod val="75000"/>
                  </a:schemeClr>
                </a:solidFill>
              </a:rPr>
              <a:t>thản</a:t>
            </a:r>
            <a:r>
              <a:rPr lang="en-US" altLang="en-US" sz="2300" u="sng" dirty="0">
                <a:solidFill>
                  <a:schemeClr val="accent1">
                    <a:lumMod val="75000"/>
                  </a:schemeClr>
                </a:solidFill>
              </a:rPr>
              <a:t>, </a:t>
            </a:r>
            <a:r>
              <a:rPr lang="en-US" altLang="en-US" sz="2300" u="sng" dirty="0" err="1">
                <a:solidFill>
                  <a:schemeClr val="accent1">
                    <a:lumMod val="75000"/>
                  </a:schemeClr>
                </a:solidFill>
              </a:rPr>
              <a:t>nếu</a:t>
            </a:r>
            <a:r>
              <a:rPr lang="en-US" altLang="en-US" sz="2300" u="sng" dirty="0">
                <a:solidFill>
                  <a:schemeClr val="accent1">
                    <a:lumMod val="75000"/>
                  </a:schemeClr>
                </a:solidFill>
              </a:rPr>
              <a:t> </a:t>
            </a:r>
            <a:r>
              <a:rPr lang="en-US" altLang="en-US" sz="2300" u="sng" dirty="0" err="1">
                <a:solidFill>
                  <a:schemeClr val="accent1">
                    <a:lumMod val="75000"/>
                  </a:schemeClr>
                </a:solidFill>
              </a:rPr>
              <a:t>đã</a:t>
            </a:r>
            <a:r>
              <a:rPr lang="en-US" altLang="en-US" sz="2300" u="sng" dirty="0">
                <a:solidFill>
                  <a:schemeClr val="accent1">
                    <a:lumMod val="75000"/>
                  </a:schemeClr>
                </a:solidFill>
              </a:rPr>
              <a:t> </a:t>
            </a:r>
            <a:r>
              <a:rPr lang="en-US" altLang="en-US" sz="2300" u="sng" dirty="0" err="1">
                <a:solidFill>
                  <a:schemeClr val="accent1">
                    <a:lumMod val="75000"/>
                  </a:schemeClr>
                </a:solidFill>
              </a:rPr>
              <a:t>làm</a:t>
            </a:r>
            <a:r>
              <a:rPr lang="en-US" altLang="en-US" sz="2300" u="sng" dirty="0">
                <a:solidFill>
                  <a:schemeClr val="accent1">
                    <a:lumMod val="75000"/>
                  </a:schemeClr>
                </a:solidFill>
              </a:rPr>
              <a:t> </a:t>
            </a:r>
            <a:r>
              <a:rPr lang="en-US" altLang="en-US" sz="2300" u="sng" dirty="0" err="1">
                <a:solidFill>
                  <a:schemeClr val="accent1">
                    <a:lumMod val="75000"/>
                  </a:schemeClr>
                </a:solidFill>
              </a:rPr>
              <a:t>cho</a:t>
            </a:r>
            <a:r>
              <a:rPr lang="en-US" altLang="en-US" sz="2300" u="sng" dirty="0">
                <a:solidFill>
                  <a:schemeClr val="accent1">
                    <a:lumMod val="75000"/>
                  </a:schemeClr>
                </a:solidFill>
              </a:rPr>
              <a:t> </a:t>
            </a:r>
            <a:r>
              <a:rPr lang="en-US" altLang="en-US" sz="2300" u="sng" dirty="0" err="1">
                <a:solidFill>
                  <a:schemeClr val="accent1">
                    <a:lumMod val="75000"/>
                  </a:schemeClr>
                </a:solidFill>
              </a:rPr>
              <a:t>mẹ</a:t>
            </a:r>
            <a:r>
              <a:rPr lang="en-US" altLang="en-US" sz="2300" u="sng" dirty="0">
                <a:solidFill>
                  <a:schemeClr val="accent1">
                    <a:lumMod val="75000"/>
                  </a:schemeClr>
                </a:solidFill>
              </a:rPr>
              <a:t> </a:t>
            </a:r>
            <a:r>
              <a:rPr lang="en-US" altLang="en-US" sz="2300" u="sng" dirty="0" err="1">
                <a:solidFill>
                  <a:schemeClr val="accent1">
                    <a:lumMod val="75000"/>
                  </a:schemeClr>
                </a:solidFill>
              </a:rPr>
              <a:t>buồn</a:t>
            </a:r>
            <a:r>
              <a:rPr lang="en-US" altLang="en-US" sz="2300" u="sng" dirty="0">
                <a:solidFill>
                  <a:schemeClr val="accent1">
                    <a:lumMod val="75000"/>
                  </a:schemeClr>
                </a:solidFill>
              </a:rPr>
              <a:t> </a:t>
            </a:r>
            <a:r>
              <a:rPr lang="en-US" altLang="en-US" sz="2300" u="sng" dirty="0" err="1">
                <a:solidFill>
                  <a:schemeClr val="accent1">
                    <a:lumMod val="75000"/>
                  </a:schemeClr>
                </a:solidFill>
              </a:rPr>
              <a:t>phiền</a:t>
            </a:r>
            <a:r>
              <a:rPr lang="en-US" altLang="en-US" sz="2300" u="sng" dirty="0">
                <a:solidFill>
                  <a:schemeClr val="accent1">
                    <a:lumMod val="75000"/>
                  </a:schemeClr>
                </a:solidFill>
              </a:rPr>
              <a:t>. </a:t>
            </a:r>
            <a:r>
              <a:rPr lang="en-US" altLang="en-US" sz="2300" u="sng" dirty="0" err="1">
                <a:solidFill>
                  <a:srgbClr val="FF3300"/>
                </a:solidFill>
              </a:rPr>
              <a:t>Dù</a:t>
            </a:r>
            <a:r>
              <a:rPr lang="en-US" altLang="en-US" sz="2300" u="sng" dirty="0">
                <a:solidFill>
                  <a:srgbClr val="FF3300"/>
                </a:solidFill>
              </a:rPr>
              <a:t> </a:t>
            </a:r>
            <a:r>
              <a:rPr lang="en-US" altLang="en-US" sz="2300" u="sng" dirty="0" err="1">
                <a:solidFill>
                  <a:srgbClr val="FF3300"/>
                </a:solidFill>
              </a:rPr>
              <a:t>có</a:t>
            </a:r>
            <a:r>
              <a:rPr lang="en-US" altLang="en-US" sz="2300" u="sng" dirty="0">
                <a:solidFill>
                  <a:srgbClr val="FF3300"/>
                </a:solidFill>
              </a:rPr>
              <a:t> </a:t>
            </a:r>
            <a:r>
              <a:rPr lang="en-US" altLang="en-US" sz="2300" u="sng" dirty="0" err="1">
                <a:solidFill>
                  <a:srgbClr val="FF3300"/>
                </a:solidFill>
              </a:rPr>
              <a:t>hối</a:t>
            </a:r>
            <a:r>
              <a:rPr lang="en-US" altLang="en-US" sz="2300" u="sng" dirty="0">
                <a:solidFill>
                  <a:srgbClr val="FF3300"/>
                </a:solidFill>
              </a:rPr>
              <a:t> </a:t>
            </a:r>
            <a:r>
              <a:rPr lang="en-US" altLang="en-US" sz="2300" u="sng" dirty="0" err="1">
                <a:solidFill>
                  <a:srgbClr val="FF3300"/>
                </a:solidFill>
              </a:rPr>
              <a:t>hận</a:t>
            </a:r>
            <a:r>
              <a:rPr lang="en-US" altLang="en-US" sz="2300" u="sng" dirty="0">
                <a:solidFill>
                  <a:srgbClr val="FF3300"/>
                </a:solidFill>
              </a:rPr>
              <a:t>, </a:t>
            </a:r>
            <a:r>
              <a:rPr lang="en-US" altLang="en-US" sz="2300" u="sng" dirty="0" err="1">
                <a:solidFill>
                  <a:srgbClr val="FF3300"/>
                </a:solidFill>
              </a:rPr>
              <a:t>có</a:t>
            </a:r>
            <a:r>
              <a:rPr lang="en-US" altLang="en-US" sz="2300" u="sng" dirty="0">
                <a:solidFill>
                  <a:srgbClr val="FF3300"/>
                </a:solidFill>
              </a:rPr>
              <a:t> </a:t>
            </a:r>
            <a:r>
              <a:rPr lang="en-US" altLang="en-US" sz="2300" u="sng" dirty="0" err="1">
                <a:solidFill>
                  <a:srgbClr val="FF3300"/>
                </a:solidFill>
              </a:rPr>
              <a:t>cầu</a:t>
            </a:r>
            <a:r>
              <a:rPr lang="en-US" altLang="en-US" sz="2300" u="sng" dirty="0">
                <a:solidFill>
                  <a:srgbClr val="FF3300"/>
                </a:solidFill>
              </a:rPr>
              <a:t> </a:t>
            </a:r>
            <a:r>
              <a:rPr lang="en-US" altLang="en-US" sz="2300" u="sng" dirty="0" err="1">
                <a:solidFill>
                  <a:srgbClr val="FF3300"/>
                </a:solidFill>
              </a:rPr>
              <a:t>xin</a:t>
            </a:r>
            <a:r>
              <a:rPr lang="en-US" altLang="en-US" sz="2300" u="sng" dirty="0">
                <a:solidFill>
                  <a:srgbClr val="FF3300"/>
                </a:solidFill>
              </a:rPr>
              <a:t> </a:t>
            </a:r>
            <a:r>
              <a:rPr lang="en-US" altLang="en-US" sz="2300" u="sng" dirty="0" err="1">
                <a:solidFill>
                  <a:srgbClr val="FF3300"/>
                </a:solidFill>
              </a:rPr>
              <a:t>linh</a:t>
            </a:r>
            <a:r>
              <a:rPr lang="en-US" altLang="en-US" sz="2300" u="sng" dirty="0">
                <a:solidFill>
                  <a:srgbClr val="FF3300"/>
                </a:solidFill>
              </a:rPr>
              <a:t> </a:t>
            </a:r>
            <a:r>
              <a:rPr lang="en-US" altLang="en-US" sz="2300" u="sng" dirty="0" err="1">
                <a:solidFill>
                  <a:srgbClr val="FF3300"/>
                </a:solidFill>
              </a:rPr>
              <a:t>hồn</a:t>
            </a:r>
            <a:r>
              <a:rPr lang="en-US" altLang="en-US" sz="2300" u="sng" dirty="0">
                <a:solidFill>
                  <a:srgbClr val="FF3300"/>
                </a:solidFill>
              </a:rPr>
              <a:t> </a:t>
            </a:r>
            <a:r>
              <a:rPr lang="en-US" altLang="en-US" sz="2300" u="sng" dirty="0" err="1">
                <a:solidFill>
                  <a:srgbClr val="FF3300"/>
                </a:solidFill>
              </a:rPr>
              <a:t>mẹ</a:t>
            </a:r>
            <a:r>
              <a:rPr lang="en-US" altLang="en-US" sz="2300" u="sng" dirty="0">
                <a:solidFill>
                  <a:srgbClr val="FF3300"/>
                </a:solidFill>
              </a:rPr>
              <a:t> </a:t>
            </a:r>
            <a:r>
              <a:rPr lang="en-US" altLang="en-US" sz="2300" u="sng" dirty="0" err="1">
                <a:solidFill>
                  <a:srgbClr val="FF3300"/>
                </a:solidFill>
              </a:rPr>
              <a:t>tha</a:t>
            </a:r>
            <a:r>
              <a:rPr lang="en-US" altLang="en-US" sz="2300" u="sng" dirty="0">
                <a:solidFill>
                  <a:srgbClr val="FF3300"/>
                </a:solidFill>
              </a:rPr>
              <a:t> </a:t>
            </a:r>
            <a:r>
              <a:rPr lang="en-US" altLang="en-US" sz="2300" u="sng" dirty="0" err="1">
                <a:solidFill>
                  <a:srgbClr val="FF3300"/>
                </a:solidFill>
              </a:rPr>
              <a:t>thứ</a:t>
            </a:r>
            <a:r>
              <a:rPr lang="en-US" altLang="en-US" sz="2300" u="sng" dirty="0">
                <a:solidFill>
                  <a:srgbClr val="FF3300"/>
                </a:solidFill>
              </a:rPr>
              <a:t> </a:t>
            </a:r>
            <a:r>
              <a:rPr lang="en-US" altLang="en-US" sz="2300" u="sng" dirty="0" err="1">
                <a:solidFill>
                  <a:srgbClr val="FF3300"/>
                </a:solidFill>
              </a:rPr>
              <a:t>tất</a:t>
            </a:r>
            <a:r>
              <a:rPr lang="en-US" altLang="en-US" sz="2300" u="sng" dirty="0">
                <a:solidFill>
                  <a:srgbClr val="FF3300"/>
                </a:solidFill>
              </a:rPr>
              <a:t> </a:t>
            </a:r>
            <a:r>
              <a:rPr lang="en-US" altLang="en-US" sz="2300" u="sng" dirty="0" err="1">
                <a:solidFill>
                  <a:srgbClr val="FF3300"/>
                </a:solidFill>
              </a:rPr>
              <a:t>cả</a:t>
            </a:r>
            <a:r>
              <a:rPr lang="en-US" altLang="en-US" sz="2300" u="sng" dirty="0">
                <a:solidFill>
                  <a:srgbClr val="FF3300"/>
                </a:solidFill>
              </a:rPr>
              <a:t> </a:t>
            </a:r>
            <a:r>
              <a:rPr lang="en-US" altLang="en-US" sz="2300" u="sng" dirty="0" err="1">
                <a:solidFill>
                  <a:srgbClr val="FF3300"/>
                </a:solidFill>
              </a:rPr>
              <a:t>cũng</a:t>
            </a:r>
            <a:r>
              <a:rPr lang="en-US" altLang="en-US" sz="2300" u="sng" dirty="0">
                <a:solidFill>
                  <a:srgbClr val="FF3300"/>
                </a:solidFill>
              </a:rPr>
              <a:t> </a:t>
            </a:r>
            <a:r>
              <a:rPr lang="en-US" altLang="en-US" sz="2300" u="sng" dirty="0" err="1">
                <a:solidFill>
                  <a:srgbClr val="FF3300"/>
                </a:solidFill>
              </a:rPr>
              <a:t>chỉ</a:t>
            </a:r>
            <a:r>
              <a:rPr lang="en-US" altLang="en-US" sz="2300" u="sng" dirty="0">
                <a:solidFill>
                  <a:srgbClr val="FF3300"/>
                </a:solidFill>
              </a:rPr>
              <a:t> </a:t>
            </a:r>
            <a:r>
              <a:rPr lang="en-US" altLang="en-US" sz="2300" u="sng" dirty="0" err="1">
                <a:solidFill>
                  <a:srgbClr val="FF3300"/>
                </a:solidFill>
              </a:rPr>
              <a:t>vô</a:t>
            </a:r>
            <a:r>
              <a:rPr lang="en-US" altLang="en-US" sz="2300" u="sng" dirty="0">
                <a:solidFill>
                  <a:srgbClr val="FF3300"/>
                </a:solidFill>
              </a:rPr>
              <a:t> </a:t>
            </a:r>
            <a:r>
              <a:rPr lang="en-US" altLang="en-US" sz="2300" u="sng" dirty="0" err="1">
                <a:solidFill>
                  <a:srgbClr val="FF3300"/>
                </a:solidFill>
              </a:rPr>
              <a:t>ích</a:t>
            </a:r>
            <a:r>
              <a:rPr lang="en-US" altLang="en-US" sz="2300" u="sng" dirty="0">
                <a:solidFill>
                  <a:srgbClr val="FF3300"/>
                </a:solidFill>
              </a:rPr>
              <a:t> </a:t>
            </a:r>
            <a:r>
              <a:rPr lang="en-US" altLang="en-US" sz="2300" u="sng" dirty="0" err="1">
                <a:solidFill>
                  <a:srgbClr val="FF3300"/>
                </a:solidFill>
              </a:rPr>
              <a:t>mà</a:t>
            </a:r>
            <a:r>
              <a:rPr lang="en-US" altLang="en-US" sz="2300" u="sng" dirty="0">
                <a:solidFill>
                  <a:srgbClr val="FF3300"/>
                </a:solidFill>
              </a:rPr>
              <a:t> </a:t>
            </a:r>
            <a:r>
              <a:rPr lang="en-US" altLang="en-US" sz="2300" u="sng" dirty="0" err="1" smtClean="0">
                <a:solidFill>
                  <a:srgbClr val="FF3300"/>
                </a:solidFill>
              </a:rPr>
              <a:t>thôi</a:t>
            </a:r>
            <a:r>
              <a:rPr lang="en-US" altLang="en-US" sz="2300" u="sng" dirty="0" smtClean="0">
                <a:solidFill>
                  <a:srgbClr val="FF3300"/>
                </a:solidFill>
              </a:rPr>
              <a:t>.</a:t>
            </a:r>
            <a:endParaRPr lang="en-US" altLang="en-US" sz="2300" dirty="0">
              <a:solidFill>
                <a:srgbClr val="FF3300"/>
              </a:solidFill>
            </a:endParaRPr>
          </a:p>
        </p:txBody>
      </p:sp>
    </p:spTree>
    <p:extLst>
      <p:ext uri="{BB962C8B-B14F-4D97-AF65-F5344CB8AC3E}">
        <p14:creationId xmlns:p14="http://schemas.microsoft.com/office/powerpoint/2010/main" val="2313067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75895" y="4036160"/>
            <a:ext cx="88980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800" dirty="0" smtClean="0">
                <a:solidFill>
                  <a:schemeClr val="accent1">
                    <a:lumMod val="75000"/>
                  </a:schemeClr>
                </a:solidFill>
                <a:latin typeface=".VnTime" pitchFamily="34" charset="0"/>
                <a:sym typeface="Wingdings" panose="05000000000000000000" pitchFamily="2" charset="2"/>
              </a:rPr>
              <a:t></a:t>
            </a:r>
            <a:r>
              <a:rPr lang="en-US" altLang="en-US" sz="2800" dirty="0" err="1" smtClean="0">
                <a:solidFill>
                  <a:schemeClr val="accent1">
                    <a:lumMod val="75000"/>
                  </a:schemeClr>
                </a:solidFill>
                <a:latin typeface=".VnTime" pitchFamily="34" charset="0"/>
              </a:rPr>
              <a:t>Bè</a:t>
            </a:r>
            <a:r>
              <a:rPr lang="en-US" altLang="en-US" sz="2800" dirty="0" smtClean="0">
                <a:solidFill>
                  <a:schemeClr val="accent1">
                    <a:lumMod val="75000"/>
                  </a:schemeClr>
                </a:solidFill>
                <a:latin typeface=".VnTime" pitchFamily="34" charset="0"/>
              </a:rPr>
              <a:t> </a:t>
            </a:r>
            <a:r>
              <a:rPr lang="en-US" altLang="en-US" sz="2800" dirty="0" err="1">
                <a:solidFill>
                  <a:schemeClr val="accent1">
                    <a:lumMod val="75000"/>
                  </a:schemeClr>
                </a:solidFill>
                <a:latin typeface=".VnTime" pitchFamily="34" charset="0"/>
              </a:rPr>
              <a:t>muèn</a:t>
            </a:r>
            <a:r>
              <a:rPr lang="en-US" altLang="en-US" sz="2800" dirty="0">
                <a:solidFill>
                  <a:schemeClr val="accent1">
                    <a:lumMod val="75000"/>
                  </a:schemeClr>
                </a:solidFill>
                <a:latin typeface=".VnTime" pitchFamily="34" charset="0"/>
              </a:rPr>
              <a:t> con </a:t>
            </a:r>
            <a:r>
              <a:rPr lang="en-US" altLang="en-US" sz="2800" dirty="0" err="1">
                <a:solidFill>
                  <a:schemeClr val="accent1">
                    <a:lumMod val="75000"/>
                  </a:schemeClr>
                </a:solidFill>
                <a:latin typeface=".VnTime" pitchFamily="34" charset="0"/>
              </a:rPr>
              <a:t>nhí</a:t>
            </a:r>
            <a:r>
              <a:rPr lang="en-US" altLang="en-US" sz="2800" b="1" dirty="0" smtClean="0">
                <a:solidFill>
                  <a:schemeClr val="accent1">
                    <a:lumMod val="75000"/>
                  </a:schemeClr>
                </a:solidFill>
                <a:latin typeface=".VnTime" pitchFamily="34" charset="0"/>
              </a:rPr>
              <a:t>: </a:t>
            </a:r>
            <a:r>
              <a:rPr lang="en-US" altLang="en-US" sz="2800" b="1" dirty="0" err="1" smtClean="0">
                <a:solidFill>
                  <a:schemeClr val="accent1">
                    <a:lumMod val="75000"/>
                  </a:schemeClr>
                </a:solidFill>
                <a:latin typeface="Times New Roman" pitchFamily="18" charset="0"/>
                <a:cs typeface="Times New Roman" pitchFamily="18" charset="0"/>
              </a:rPr>
              <a:t>Tình</a:t>
            </a:r>
            <a:r>
              <a:rPr lang="en-US" altLang="en-US" sz="2800" b="1" dirty="0" smtClean="0">
                <a:solidFill>
                  <a:schemeClr val="accent1">
                    <a:lumMod val="75000"/>
                  </a:schemeClr>
                </a:solidFill>
                <a:latin typeface="Times New Roman" pitchFamily="18" charset="0"/>
                <a:cs typeface="Times New Roman" pitchFamily="18" charset="0"/>
              </a:rPr>
              <a:t> </a:t>
            </a:r>
            <a:r>
              <a:rPr lang="en-US" altLang="en-US" sz="2800" b="1" dirty="0" err="1">
                <a:solidFill>
                  <a:schemeClr val="accent1">
                    <a:lumMod val="75000"/>
                  </a:schemeClr>
                </a:solidFill>
                <a:latin typeface="Times New Roman" pitchFamily="18" charset="0"/>
                <a:cs typeface="Times New Roman" pitchFamily="18" charset="0"/>
              </a:rPr>
              <a:t>yêu</a:t>
            </a:r>
            <a:r>
              <a:rPr lang="en-US" altLang="en-US" sz="2800" b="1" dirty="0">
                <a:solidFill>
                  <a:schemeClr val="accent1">
                    <a:lumMod val="75000"/>
                  </a:schemeClr>
                </a:solidFill>
                <a:latin typeface="Times New Roman" pitchFamily="18" charset="0"/>
                <a:cs typeface="Times New Roman" pitchFamily="18" charset="0"/>
              </a:rPr>
              <a:t> </a:t>
            </a:r>
            <a:r>
              <a:rPr lang="en-US" altLang="en-US" sz="2800" b="1" dirty="0" err="1">
                <a:solidFill>
                  <a:schemeClr val="accent1">
                    <a:lumMod val="75000"/>
                  </a:schemeClr>
                </a:solidFill>
                <a:latin typeface="Times New Roman" pitchFamily="18" charset="0"/>
                <a:cs typeface="Times New Roman" pitchFamily="18" charset="0"/>
              </a:rPr>
              <a:t>th</a:t>
            </a:r>
            <a:r>
              <a:rPr lang="vi-VN" altLang="en-US" sz="2800" b="1" dirty="0">
                <a:solidFill>
                  <a:schemeClr val="accent1">
                    <a:lumMod val="75000"/>
                  </a:schemeClr>
                </a:solidFill>
                <a:latin typeface="Times New Roman" pitchFamily="18" charset="0"/>
                <a:cs typeface="Times New Roman" pitchFamily="18" charset="0"/>
              </a:rPr>
              <a:t>ươ</a:t>
            </a:r>
            <a:r>
              <a:rPr lang="en-US" altLang="en-US" sz="2800" b="1" dirty="0">
                <a:solidFill>
                  <a:schemeClr val="accent1">
                    <a:lumMod val="75000"/>
                  </a:schemeClr>
                </a:solidFill>
                <a:latin typeface="Times New Roman" pitchFamily="18" charset="0"/>
                <a:cs typeface="Times New Roman" pitchFamily="18" charset="0"/>
              </a:rPr>
              <a:t>ng </a:t>
            </a:r>
            <a:r>
              <a:rPr lang="en-US" altLang="en-US" sz="2800" b="1" dirty="0" err="1">
                <a:solidFill>
                  <a:schemeClr val="accent1">
                    <a:lumMod val="75000"/>
                  </a:schemeClr>
                </a:solidFill>
                <a:latin typeface="Times New Roman" pitchFamily="18" charset="0"/>
                <a:cs typeface="Times New Roman" pitchFamily="18" charset="0"/>
              </a:rPr>
              <a:t>kính</a:t>
            </a:r>
            <a:r>
              <a:rPr lang="en-US" altLang="en-US" sz="2800" b="1" dirty="0">
                <a:solidFill>
                  <a:schemeClr val="accent1">
                    <a:lumMod val="75000"/>
                  </a:schemeClr>
                </a:solidFill>
                <a:latin typeface="Times New Roman" pitchFamily="18" charset="0"/>
                <a:cs typeface="Times New Roman" pitchFamily="18" charset="0"/>
              </a:rPr>
              <a:t> </a:t>
            </a:r>
            <a:r>
              <a:rPr lang="en-US" altLang="en-US" sz="2800" b="1" dirty="0" err="1">
                <a:solidFill>
                  <a:schemeClr val="accent1">
                    <a:lumMod val="75000"/>
                  </a:schemeClr>
                </a:solidFill>
                <a:latin typeface="Times New Roman" pitchFamily="18" charset="0"/>
                <a:cs typeface="Times New Roman" pitchFamily="18" charset="0"/>
              </a:rPr>
              <a:t>trọng</a:t>
            </a:r>
            <a:r>
              <a:rPr lang="en-US" altLang="en-US" sz="2800" b="1" dirty="0">
                <a:solidFill>
                  <a:schemeClr val="accent1">
                    <a:lumMod val="75000"/>
                  </a:schemeClr>
                </a:solidFill>
                <a:latin typeface="Times New Roman" pitchFamily="18" charset="0"/>
                <a:cs typeface="Times New Roman" pitchFamily="18" charset="0"/>
              </a:rPr>
              <a:t> cha </a:t>
            </a:r>
            <a:r>
              <a:rPr lang="en-US" altLang="en-US" sz="2800" b="1" dirty="0" err="1">
                <a:solidFill>
                  <a:schemeClr val="accent1">
                    <a:lumMod val="75000"/>
                  </a:schemeClr>
                </a:solidFill>
                <a:latin typeface="Times New Roman" pitchFamily="18" charset="0"/>
                <a:cs typeface="Times New Roman" pitchFamily="18" charset="0"/>
              </a:rPr>
              <a:t>mẹ</a:t>
            </a:r>
            <a:r>
              <a:rPr lang="en-US" altLang="en-US" sz="2800" b="1" dirty="0">
                <a:solidFill>
                  <a:schemeClr val="accent1">
                    <a:lumMod val="75000"/>
                  </a:schemeClr>
                </a:solidFill>
                <a:latin typeface="Times New Roman" pitchFamily="18" charset="0"/>
                <a:cs typeface="Times New Roman" pitchFamily="18" charset="0"/>
              </a:rPr>
              <a:t> </a:t>
            </a:r>
            <a:r>
              <a:rPr lang="en-US" altLang="en-US" sz="2800" b="1" dirty="0" err="1">
                <a:solidFill>
                  <a:schemeClr val="accent1">
                    <a:lumMod val="75000"/>
                  </a:schemeClr>
                </a:solidFill>
                <a:latin typeface="Times New Roman" pitchFamily="18" charset="0"/>
                <a:cs typeface="Times New Roman" pitchFamily="18" charset="0"/>
              </a:rPr>
              <a:t>là</a:t>
            </a:r>
            <a:r>
              <a:rPr lang="en-US" altLang="en-US" sz="2800" b="1" dirty="0">
                <a:solidFill>
                  <a:schemeClr val="accent1">
                    <a:lumMod val="75000"/>
                  </a:schemeClr>
                </a:solidFill>
                <a:latin typeface="Times New Roman" pitchFamily="18" charset="0"/>
                <a:cs typeface="Times New Roman" pitchFamily="18" charset="0"/>
              </a:rPr>
              <a:t> </a:t>
            </a:r>
            <a:r>
              <a:rPr lang="en-US" altLang="en-US" sz="2800" b="1" dirty="0" err="1">
                <a:solidFill>
                  <a:schemeClr val="accent1">
                    <a:lumMod val="75000"/>
                  </a:schemeClr>
                </a:solidFill>
                <a:latin typeface="Times New Roman" pitchFamily="18" charset="0"/>
                <a:cs typeface="Times New Roman" pitchFamily="18" charset="0"/>
              </a:rPr>
              <a:t>tình</a:t>
            </a:r>
            <a:r>
              <a:rPr lang="en-US" altLang="en-US" sz="2800" b="1" dirty="0">
                <a:solidFill>
                  <a:schemeClr val="accent1">
                    <a:lumMod val="75000"/>
                  </a:schemeClr>
                </a:solidFill>
                <a:latin typeface="Times New Roman" pitchFamily="18" charset="0"/>
                <a:cs typeface="Times New Roman" pitchFamily="18" charset="0"/>
              </a:rPr>
              <a:t> </a:t>
            </a:r>
            <a:r>
              <a:rPr lang="en-US" altLang="en-US" sz="2800" b="1" dirty="0" err="1">
                <a:solidFill>
                  <a:schemeClr val="accent1">
                    <a:lumMod val="75000"/>
                  </a:schemeClr>
                </a:solidFill>
                <a:latin typeface="Times New Roman" pitchFamily="18" charset="0"/>
                <a:cs typeface="Times New Roman" pitchFamily="18" charset="0"/>
              </a:rPr>
              <a:t>cảm</a:t>
            </a:r>
            <a:r>
              <a:rPr lang="en-US" altLang="en-US" sz="2800" b="1" dirty="0">
                <a:solidFill>
                  <a:schemeClr val="accent1">
                    <a:lumMod val="75000"/>
                  </a:schemeClr>
                </a:solidFill>
                <a:latin typeface="Times New Roman" pitchFamily="18" charset="0"/>
                <a:cs typeface="Times New Roman" pitchFamily="18" charset="0"/>
              </a:rPr>
              <a:t> </a:t>
            </a:r>
            <a:r>
              <a:rPr lang="en-US" altLang="en-US" sz="2800" b="1" dirty="0" err="1">
                <a:solidFill>
                  <a:schemeClr val="accent1">
                    <a:lumMod val="75000"/>
                  </a:schemeClr>
                </a:solidFill>
                <a:latin typeface="Times New Roman" pitchFamily="18" charset="0"/>
                <a:cs typeface="Times New Roman" pitchFamily="18" charset="0"/>
              </a:rPr>
              <a:t>thiêng</a:t>
            </a:r>
            <a:r>
              <a:rPr lang="en-US" altLang="en-US" sz="2800" b="1" dirty="0">
                <a:solidFill>
                  <a:schemeClr val="accent1">
                    <a:lumMod val="75000"/>
                  </a:schemeClr>
                </a:solidFill>
                <a:latin typeface="Times New Roman" pitchFamily="18" charset="0"/>
                <a:cs typeface="Times New Roman" pitchFamily="18" charset="0"/>
              </a:rPr>
              <a:t> </a:t>
            </a:r>
            <a:r>
              <a:rPr lang="en-US" altLang="en-US" sz="2800" b="1" dirty="0" err="1">
                <a:solidFill>
                  <a:schemeClr val="accent1">
                    <a:lumMod val="75000"/>
                  </a:schemeClr>
                </a:solidFill>
                <a:latin typeface="Times New Roman" pitchFamily="18" charset="0"/>
                <a:cs typeface="Times New Roman" pitchFamily="18" charset="0"/>
              </a:rPr>
              <a:t>liêng</a:t>
            </a:r>
            <a:r>
              <a:rPr lang="en-US" altLang="en-US" sz="2800" b="1" dirty="0">
                <a:solidFill>
                  <a:schemeClr val="accent1">
                    <a:lumMod val="75000"/>
                  </a:schemeClr>
                </a:solidFill>
                <a:latin typeface="Times New Roman" pitchFamily="18" charset="0"/>
                <a:cs typeface="Times New Roman" pitchFamily="18" charset="0"/>
              </a:rPr>
              <a:t> h</a:t>
            </a:r>
            <a:r>
              <a:rPr lang="vi-VN" altLang="en-US" sz="2800" b="1" dirty="0">
                <a:solidFill>
                  <a:schemeClr val="accent1">
                    <a:lumMod val="75000"/>
                  </a:schemeClr>
                </a:solidFill>
                <a:latin typeface="Times New Roman" pitchFamily="18" charset="0"/>
                <a:cs typeface="Times New Roman" pitchFamily="18" charset="0"/>
              </a:rPr>
              <a:t>ơ</a:t>
            </a:r>
            <a:r>
              <a:rPr lang="en-US" altLang="en-US" sz="2800" b="1" dirty="0">
                <a:solidFill>
                  <a:schemeClr val="accent1">
                    <a:lumMod val="75000"/>
                  </a:schemeClr>
                </a:solidFill>
                <a:latin typeface="Times New Roman" pitchFamily="18" charset="0"/>
                <a:cs typeface="Times New Roman" pitchFamily="18" charset="0"/>
              </a:rPr>
              <a:t>n </a:t>
            </a:r>
            <a:r>
              <a:rPr lang="en-US" altLang="en-US" sz="2800" b="1" dirty="0" err="1" smtClean="0">
                <a:solidFill>
                  <a:schemeClr val="accent1">
                    <a:lumMod val="75000"/>
                  </a:schemeClr>
                </a:solidFill>
                <a:latin typeface="Times New Roman" pitchFamily="18" charset="0"/>
                <a:cs typeface="Times New Roman" pitchFamily="18" charset="0"/>
              </a:rPr>
              <a:t>cả</a:t>
            </a:r>
            <a:r>
              <a:rPr lang="en-US" altLang="en-US" sz="2800" b="1" dirty="0" smtClean="0">
                <a:solidFill>
                  <a:schemeClr val="accent1">
                    <a:lumMod val="75000"/>
                  </a:schemeClr>
                </a:solidFill>
                <a:latin typeface="Times New Roman" pitchFamily="18" charset="0"/>
                <a:cs typeface="Times New Roman" pitchFamily="18" charset="0"/>
              </a:rPr>
              <a:t> </a:t>
            </a:r>
            <a:r>
              <a:rPr lang="it-IT" sz="2800" dirty="0" smtClean="0">
                <a:solidFill>
                  <a:schemeClr val="accent1">
                    <a:lumMod val="75000"/>
                  </a:schemeClr>
                </a:solidFill>
                <a:sym typeface="Wingdings"/>
              </a:rPr>
              <a:t></a:t>
            </a:r>
            <a:r>
              <a:rPr lang="it-IT" sz="2800" dirty="0" smtClean="0">
                <a:solidFill>
                  <a:schemeClr val="accent1">
                    <a:lumMod val="75000"/>
                  </a:schemeClr>
                </a:solidFill>
              </a:rPr>
              <a:t> Bổn phận người con: biết ơn, trân trọng, hiếu thảo đối với cha mẹ</a:t>
            </a:r>
            <a:endParaRPr lang="en-US" altLang="en-US" sz="2800" b="1" dirty="0">
              <a:solidFill>
                <a:schemeClr val="accent1">
                  <a:lumMod val="75000"/>
                </a:schemeClr>
              </a:solidFill>
              <a:latin typeface=".VnTime" pitchFamily="34" charset="0"/>
            </a:endParaRPr>
          </a:p>
        </p:txBody>
      </p:sp>
      <p:sp>
        <p:nvSpPr>
          <p:cNvPr id="3" name="Text Box 12"/>
          <p:cNvSpPr txBox="1">
            <a:spLocks noChangeArrowheads="1"/>
          </p:cNvSpPr>
          <p:nvPr/>
        </p:nvSpPr>
        <p:spPr bwMode="auto">
          <a:xfrm>
            <a:off x="245180" y="5525885"/>
            <a:ext cx="87287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sz="2400" b="1" dirty="0">
                <a:solidFill>
                  <a:srgbClr val="FF0000"/>
                </a:solidFill>
              </a:rPr>
              <a:t>=&gt; Enrico </a:t>
            </a:r>
            <a:r>
              <a:rPr lang="en-US" altLang="en-US" sz="2400" b="1" dirty="0" err="1">
                <a:solidFill>
                  <a:srgbClr val="FF0000"/>
                </a:solidFill>
              </a:rPr>
              <a:t>có</a:t>
            </a:r>
            <a:r>
              <a:rPr lang="en-US" altLang="en-US" sz="2400" b="1" dirty="0">
                <a:solidFill>
                  <a:srgbClr val="FF0000"/>
                </a:solidFill>
              </a:rPr>
              <a:t> </a:t>
            </a:r>
            <a:r>
              <a:rPr lang="en-US" altLang="en-US" sz="2400" b="1" dirty="0" err="1">
                <a:solidFill>
                  <a:srgbClr val="FF0000"/>
                </a:solidFill>
              </a:rPr>
              <a:t>một</a:t>
            </a:r>
            <a:r>
              <a:rPr lang="en-US" altLang="en-US" sz="2400" b="1" dirty="0">
                <a:solidFill>
                  <a:srgbClr val="FF0000"/>
                </a:solidFill>
              </a:rPr>
              <a:t> </a:t>
            </a:r>
            <a:r>
              <a:rPr lang="en-US" altLang="en-US" sz="2400" b="1" dirty="0" err="1">
                <a:solidFill>
                  <a:srgbClr val="FF0000"/>
                </a:solidFill>
              </a:rPr>
              <a:t>người</a:t>
            </a:r>
            <a:r>
              <a:rPr lang="en-US" altLang="en-US" sz="2400" b="1" dirty="0">
                <a:solidFill>
                  <a:srgbClr val="FF0000"/>
                </a:solidFill>
              </a:rPr>
              <a:t> cha </a:t>
            </a:r>
            <a:r>
              <a:rPr lang="en-US" altLang="en-US" sz="2400" b="1" dirty="0" err="1">
                <a:solidFill>
                  <a:srgbClr val="FF0000"/>
                </a:solidFill>
              </a:rPr>
              <a:t>mẫu</a:t>
            </a:r>
            <a:r>
              <a:rPr lang="en-US" altLang="en-US" sz="2400" b="1" dirty="0">
                <a:solidFill>
                  <a:srgbClr val="FF0000"/>
                </a:solidFill>
              </a:rPr>
              <a:t> </a:t>
            </a:r>
            <a:r>
              <a:rPr lang="en-US" altLang="en-US" sz="2400" b="1" dirty="0" err="1">
                <a:solidFill>
                  <a:srgbClr val="FF0000"/>
                </a:solidFill>
              </a:rPr>
              <a:t>mực</a:t>
            </a:r>
            <a:r>
              <a:rPr lang="en-US" altLang="en-US" sz="2400" b="1" dirty="0">
                <a:solidFill>
                  <a:srgbClr val="FF0000"/>
                </a:solidFill>
              </a:rPr>
              <a:t>, </a:t>
            </a:r>
            <a:r>
              <a:rPr lang="en-US" altLang="en-US" sz="2400" b="1" dirty="0" err="1">
                <a:solidFill>
                  <a:srgbClr val="FF0000"/>
                </a:solidFill>
              </a:rPr>
              <a:t>sâu</a:t>
            </a:r>
            <a:r>
              <a:rPr lang="en-US" altLang="en-US" sz="2400" b="1" dirty="0">
                <a:solidFill>
                  <a:srgbClr val="FF0000"/>
                </a:solidFill>
              </a:rPr>
              <a:t> </a:t>
            </a:r>
            <a:r>
              <a:rPr lang="en-US" altLang="en-US" sz="2400" b="1" dirty="0" err="1">
                <a:solidFill>
                  <a:srgbClr val="FF0000"/>
                </a:solidFill>
              </a:rPr>
              <a:t>sắc</a:t>
            </a:r>
            <a:r>
              <a:rPr lang="en-US" altLang="en-US" sz="2400" b="1" dirty="0">
                <a:solidFill>
                  <a:srgbClr val="FF0000"/>
                </a:solidFill>
              </a:rPr>
              <a:t>, </a:t>
            </a:r>
            <a:r>
              <a:rPr lang="en-US" altLang="en-US" sz="2400" b="1" dirty="0" err="1">
                <a:solidFill>
                  <a:srgbClr val="FF0000"/>
                </a:solidFill>
              </a:rPr>
              <a:t>thấu</a:t>
            </a:r>
            <a:r>
              <a:rPr lang="en-US" altLang="en-US" sz="2400" b="1" dirty="0">
                <a:solidFill>
                  <a:srgbClr val="FF0000"/>
                </a:solidFill>
              </a:rPr>
              <a:t> </a:t>
            </a:r>
            <a:r>
              <a:rPr lang="en-US" altLang="en-US" sz="2400" b="1" dirty="0" err="1">
                <a:solidFill>
                  <a:srgbClr val="FF0000"/>
                </a:solidFill>
              </a:rPr>
              <a:t>hiểu</a:t>
            </a:r>
            <a:r>
              <a:rPr lang="en-US" altLang="en-US" sz="2400" b="1" dirty="0">
                <a:solidFill>
                  <a:srgbClr val="FF0000"/>
                </a:solidFill>
              </a:rPr>
              <a:t> </a:t>
            </a:r>
            <a:r>
              <a:rPr lang="en-US" altLang="en-US" sz="2400" b="1" dirty="0" err="1">
                <a:solidFill>
                  <a:srgbClr val="FF0000"/>
                </a:solidFill>
              </a:rPr>
              <a:t>đạo</a:t>
            </a:r>
            <a:r>
              <a:rPr lang="en-US" altLang="en-US" sz="2400" b="1" dirty="0">
                <a:solidFill>
                  <a:srgbClr val="FF0000"/>
                </a:solidFill>
              </a:rPr>
              <a:t> </a:t>
            </a:r>
            <a:r>
              <a:rPr lang="en-US" altLang="en-US" sz="2400" b="1" dirty="0" err="1" smtClean="0">
                <a:solidFill>
                  <a:srgbClr val="FF0000"/>
                </a:solidFill>
              </a:rPr>
              <a:t>lý</a:t>
            </a:r>
            <a:r>
              <a:rPr lang="en-US" altLang="en-US" sz="2400" b="1" dirty="0" smtClean="0">
                <a:solidFill>
                  <a:srgbClr val="FF0000"/>
                </a:solidFill>
              </a:rPr>
              <a:t>,</a:t>
            </a:r>
            <a:r>
              <a:rPr lang="it-IT" sz="2400" b="1" dirty="0" smtClean="0">
                <a:solidFill>
                  <a:srgbClr val="FF0000"/>
                </a:solidFill>
              </a:rPr>
              <a:t> yêu thương con,trân trọng vợ.</a:t>
            </a:r>
            <a:endParaRPr lang="en-US" sz="2400" b="1" dirty="0" smtClean="0">
              <a:solidFill>
                <a:srgbClr val="FF0000"/>
              </a:solidFill>
            </a:endParaRPr>
          </a:p>
        </p:txBody>
      </p:sp>
      <p:sp>
        <p:nvSpPr>
          <p:cNvPr id="4" name="Text Box 13"/>
          <p:cNvSpPr txBox="1">
            <a:spLocks noChangeArrowheads="1"/>
          </p:cNvSpPr>
          <p:nvPr/>
        </p:nvSpPr>
        <p:spPr bwMode="auto">
          <a:xfrm>
            <a:off x="245985" y="620885"/>
            <a:ext cx="7666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r>
              <a:rPr lang="en-US" altLang="en-US" dirty="0" smtClean="0"/>
              <a:t> </a:t>
            </a:r>
            <a:r>
              <a:rPr lang="en-US" altLang="en-US" sz="2400" b="1" dirty="0" smtClean="0">
                <a:solidFill>
                  <a:srgbClr val="333399"/>
                </a:solidFill>
              </a:rPr>
              <a:t>a.2.  </a:t>
            </a:r>
            <a:r>
              <a:rPr lang="en-US" altLang="en-US" sz="2400" b="1" dirty="0" err="1" smtClean="0">
                <a:solidFill>
                  <a:srgbClr val="333399"/>
                </a:solidFill>
              </a:rPr>
              <a:t>Lời</a:t>
            </a:r>
            <a:r>
              <a:rPr lang="en-US" altLang="en-US" sz="2400" b="1" dirty="0" smtClean="0">
                <a:solidFill>
                  <a:srgbClr val="333399"/>
                </a:solidFill>
              </a:rPr>
              <a:t> </a:t>
            </a:r>
            <a:r>
              <a:rPr lang="en-US" altLang="en-US" sz="2400" b="1" dirty="0" err="1" smtClean="0">
                <a:solidFill>
                  <a:srgbClr val="333399"/>
                </a:solidFill>
              </a:rPr>
              <a:t>nhắn</a:t>
            </a:r>
            <a:r>
              <a:rPr lang="en-US" altLang="en-US" sz="2400" b="1" dirty="0" smtClean="0">
                <a:solidFill>
                  <a:srgbClr val="333399"/>
                </a:solidFill>
              </a:rPr>
              <a:t> </a:t>
            </a:r>
            <a:r>
              <a:rPr lang="en-US" altLang="en-US" sz="2400" b="1" dirty="0" err="1" smtClean="0">
                <a:solidFill>
                  <a:srgbClr val="333399"/>
                </a:solidFill>
              </a:rPr>
              <a:t>nhủ</a:t>
            </a:r>
            <a:r>
              <a:rPr lang="en-US" altLang="en-US" sz="2400" b="1" dirty="0" smtClean="0">
                <a:solidFill>
                  <a:srgbClr val="333399"/>
                </a:solidFill>
              </a:rPr>
              <a:t> :</a:t>
            </a:r>
            <a:endParaRPr lang="en-US" altLang="en-US" sz="2400" dirty="0"/>
          </a:p>
        </p:txBody>
      </p:sp>
      <p:sp>
        <p:nvSpPr>
          <p:cNvPr id="5" name="Rectangle 4"/>
          <p:cNvSpPr/>
          <p:nvPr/>
        </p:nvSpPr>
        <p:spPr>
          <a:xfrm>
            <a:off x="473670" y="1228045"/>
            <a:ext cx="8500240" cy="2677656"/>
          </a:xfrm>
          <a:prstGeom prst="rect">
            <a:avLst/>
          </a:prstGeom>
        </p:spPr>
        <p:txBody>
          <a:bodyPr wrap="square">
            <a:spAutoFit/>
          </a:bodyPr>
          <a:lstStyle/>
          <a:p>
            <a:r>
              <a:rPr lang="it-IT" sz="2800" i="1" dirty="0" smtClean="0">
                <a:latin typeface="Times New Roman" panose="02020603050405020304" pitchFamily="18" charset="0"/>
                <a:cs typeface="Times New Roman" panose="02020603050405020304" pitchFamily="18" charset="0"/>
              </a:rPr>
              <a:t>- Ngày buồn thảm....mất mẹ</a:t>
            </a:r>
            <a:endParaRPr lang="en-US" sz="2800" dirty="0" smtClean="0">
              <a:latin typeface="Times New Roman" panose="02020603050405020304" pitchFamily="18" charset="0"/>
              <a:cs typeface="Times New Roman" panose="02020603050405020304" pitchFamily="18" charset="0"/>
            </a:endParaRPr>
          </a:p>
          <a:p>
            <a:r>
              <a:rPr lang="it-IT" sz="2800" i="1" dirty="0" smtClean="0">
                <a:latin typeface="Times New Roman" panose="02020603050405020304" pitchFamily="18" charset="0"/>
                <a:cs typeface="Times New Roman" panose="02020603050405020304" pitchFamily="18" charset="0"/>
              </a:rPr>
              <a:t>- </a:t>
            </a:r>
            <a:r>
              <a:rPr lang="it-IT" sz="2800" dirty="0" smtClean="0">
                <a:latin typeface="Times New Roman" panose="02020603050405020304" pitchFamily="18" charset="0"/>
                <a:cs typeface="Times New Roman" panose="02020603050405020304" pitchFamily="18" charset="0"/>
              </a:rPr>
              <a:t>Khi mất mẹ rồi</a:t>
            </a:r>
            <a:r>
              <a:rPr lang="it-IT" sz="2800" i="1" dirty="0" smtClean="0">
                <a:latin typeface="Times New Roman" panose="02020603050405020304" pitchFamily="18" charset="0"/>
                <a:cs typeface="Times New Roman" panose="02020603050405020304" pitchFamily="18" charset="0"/>
              </a:rPr>
              <a:t>: </a:t>
            </a:r>
            <a:r>
              <a:rPr lang="it-IT" sz="2800" dirty="0" smtClean="0">
                <a:latin typeface="Times New Roman" panose="02020603050405020304" pitchFamily="18" charset="0"/>
                <a:cs typeface="Times New Roman" panose="02020603050405020304" pitchFamily="18" charset="0"/>
              </a:rPr>
              <a:t>mong ước được nghe tiếng nói</a:t>
            </a:r>
            <a:r>
              <a:rPr lang="it-IT" sz="2800" i="1" dirty="0" smtClean="0">
                <a:latin typeface="Times New Roman" panose="02020603050405020304" pitchFamily="18" charset="0"/>
                <a:cs typeface="Times New Roman" panose="02020603050405020304" pitchFamily="18" charset="0"/>
              </a:rPr>
              <a:t>, </a:t>
            </a:r>
            <a:r>
              <a:rPr lang="it-IT" sz="2800" dirty="0" smtClean="0">
                <a:latin typeface="Times New Roman" panose="02020603050405020304" pitchFamily="18" charset="0"/>
                <a:cs typeface="Times New Roman" panose="02020603050405020304" pitchFamily="18" charset="0"/>
              </a:rPr>
              <a:t>được sà vào vòng tay, sẽ thấy mình rất tội nghiệp và yếu đuối vì không được chở che, có hối hận thì đã quá muộn</a:t>
            </a:r>
            <a:endParaRPr lang="en-US" sz="2800" dirty="0" smtClean="0">
              <a:latin typeface="Times New Roman" panose="02020603050405020304" pitchFamily="18" charset="0"/>
              <a:cs typeface="Times New Roman" panose="02020603050405020304" pitchFamily="18" charset="0"/>
            </a:endParaRPr>
          </a:p>
          <a:p>
            <a:r>
              <a:rPr lang="it-IT" sz="2800" dirty="0" smtClean="0">
                <a:latin typeface="Times New Roman" panose="02020603050405020304" pitchFamily="18" charset="0"/>
                <a:cs typeface="Times New Roman" panose="02020603050405020304" pitchFamily="18" charset="0"/>
              </a:rPr>
              <a:t>- Cha, mẹ có ý nghĩa vô cùng thiêng liêng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8707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strVal val="#ppt_w*0.70"/>
                                          </p:val>
                                        </p:tav>
                                        <p:tav tm="100000">
                                          <p:val>
                                            <p:strVal val="#ppt_w"/>
                                          </p:val>
                                        </p:tav>
                                      </p:tavLst>
                                    </p:anim>
                                    <p:anim calcmode="lin" valueType="num">
                                      <p:cBhvr>
                                        <p:cTn id="32" dur="1000" fill="hold"/>
                                        <p:tgtEl>
                                          <p:spTgt spid="3"/>
                                        </p:tgtEl>
                                        <p:attrNameLst>
                                          <p:attrName>ppt_h</p:attrName>
                                        </p:attrNameLst>
                                      </p:cBhvr>
                                      <p:tavLst>
                                        <p:tav tm="0">
                                          <p:val>
                                            <p:strVal val="#ppt_h"/>
                                          </p:val>
                                        </p:tav>
                                        <p:tav tm="100000">
                                          <p:val>
                                            <p:strVal val="#ppt_h"/>
                                          </p:val>
                                        </p:tav>
                                      </p:tavLst>
                                    </p:anim>
                                    <p:animEffect transition="in" filter="fade">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1706</Words>
  <Application>Microsoft Office PowerPoint</Application>
  <PresentationFormat>On-screen Show (4:3)</PresentationFormat>
  <Paragraphs>124</Paragraphs>
  <Slides>25</Slides>
  <Notes>2</Notes>
  <HiddenSlides>0</HiddenSlides>
  <MMClips>2</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HÁT VỀ MẸ</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dc:creator>
  <cp:lastModifiedBy>eco</cp:lastModifiedBy>
  <cp:revision>14</cp:revision>
  <dcterms:created xsi:type="dcterms:W3CDTF">2017-08-15T23:01:39Z</dcterms:created>
  <dcterms:modified xsi:type="dcterms:W3CDTF">2019-03-31T14:38:22Z</dcterms:modified>
</cp:coreProperties>
</file>